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5"/>
  </p:notesMasterIdLst>
  <p:sldIdLst>
    <p:sldId id="266" r:id="rId2"/>
    <p:sldId id="257" r:id="rId3"/>
    <p:sldId id="258" r:id="rId4"/>
    <p:sldId id="268" r:id="rId5"/>
    <p:sldId id="270" r:id="rId6"/>
    <p:sldId id="271" r:id="rId7"/>
    <p:sldId id="272" r:id="rId8"/>
    <p:sldId id="273" r:id="rId9"/>
    <p:sldId id="269" r:id="rId10"/>
    <p:sldId id="278" r:id="rId11"/>
    <p:sldId id="299" r:id="rId12"/>
    <p:sldId id="293" r:id="rId13"/>
    <p:sldId id="276" r:id="rId14"/>
    <p:sldId id="277" r:id="rId15"/>
    <p:sldId id="290" r:id="rId16"/>
    <p:sldId id="280" r:id="rId17"/>
    <p:sldId id="291" r:id="rId18"/>
    <p:sldId id="292" r:id="rId19"/>
    <p:sldId id="283" r:id="rId20"/>
    <p:sldId id="298" r:id="rId21"/>
    <p:sldId id="295" r:id="rId22"/>
    <p:sldId id="29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188F0-265E-BCF0-0154-6047245F7CE8}" v="124" dt="2020-04-24T19:49:12.303"/>
    <p1510:client id="{266AC44C-EA00-97AD-386D-35F60127BF87}" v="77" dt="2020-04-24T04:35:55.256"/>
    <p1510:client id="{40EBF1E3-1E40-CEA6-70DF-8C22C85E4049}" v="87" dt="2020-04-24T20:18:36.509"/>
    <p1510:client id="{419B8BDC-9E88-376D-ACB6-204455BFE172}" v="9" dt="2020-04-24T20:26:13.107"/>
    <p1510:client id="{5E249FB2-4443-ED52-C499-B7665D960835}" v="1" dt="2020-04-23T21:01:55.370"/>
    <p1510:client id="{5EA25F07-8190-67B8-2445-F86B52C49B36}" v="84" dt="2020-04-24T21:51:35.232"/>
    <p1510:client id="{79DDCC9A-34BE-FB56-F5A6-DB91A06CC235}" v="24" dt="2020-04-23T21:47:26.648"/>
    <p1510:client id="{8BCEE711-5350-AE05-814D-59B9ECC993CF}" v="4" dt="2020-04-24T20:23:05.026"/>
    <p1510:client id="{951ED8DE-9284-19E1-EDD8-CE9F033D862E}" v="86" dt="2020-04-24T18:29:17.039"/>
    <p1510:client id="{9CCBB184-0D16-C845-8F74-8C5346E24E20}" v="65" dt="2020-04-24T20:27:07.797"/>
    <p1510:client id="{CEFD799F-4E0E-EBAF-0CDC-590CF937AF8D}" v="13" dt="2020-04-24T21:11:06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8F0A-6523-44FC-958B-1F607208D3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8DFE00-330A-404A-8285-51F18C38B0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  <a:latin typeface="+mn-lt"/>
              <a:cs typeface="Times New Roman"/>
            </a:rPr>
            <a:t>Professional Development</a:t>
          </a:r>
          <a:r>
            <a:rPr lang="en-US">
              <a:solidFill>
                <a:schemeClr val="bg1"/>
              </a:solidFill>
              <a:latin typeface="+mn-lt"/>
              <a:cs typeface="Times New Roman"/>
            </a:rPr>
            <a:t> - Information about how to use the school to get a better job</a:t>
          </a:r>
          <a:endParaRPr lang="en-US" b="0" i="0" u="none" strike="noStrike" cap="none" baseline="0" noProof="0">
            <a:solidFill>
              <a:schemeClr val="bg1"/>
            </a:solidFill>
            <a:latin typeface="+mn-lt"/>
            <a:cs typeface="Times New Roman"/>
          </a:endParaRPr>
        </a:p>
      </dgm:t>
    </dgm:pt>
    <dgm:pt modelId="{11E7B864-A5AB-4269-B186-804B78DA5FE2}" type="parTrans" cxnId="{9BDF3396-8EA2-4309-8B86-0B0870CD5837}">
      <dgm:prSet/>
      <dgm:spPr/>
      <dgm:t>
        <a:bodyPr/>
        <a:lstStyle/>
        <a:p>
          <a:endParaRPr lang="en-US"/>
        </a:p>
      </dgm:t>
    </dgm:pt>
    <dgm:pt modelId="{DE5488AA-310A-4C1F-AAB8-1869FBC058BC}" type="sibTrans" cxnId="{9BDF3396-8EA2-4309-8B86-0B0870CD5837}">
      <dgm:prSet/>
      <dgm:spPr/>
      <dgm:t>
        <a:bodyPr/>
        <a:lstStyle/>
        <a:p>
          <a:endParaRPr lang="en-US"/>
        </a:p>
      </dgm:t>
    </dgm:pt>
    <dgm:pt modelId="{0D2A6B81-8C03-4ADC-B8C9-38C364FFE8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  <a:latin typeface="+mn-lt"/>
              <a:cs typeface="Times New Roman"/>
            </a:rPr>
            <a:t>Networking</a:t>
          </a:r>
          <a:r>
            <a:rPr lang="en-US">
              <a:solidFill>
                <a:schemeClr val="bg1"/>
              </a:solidFill>
              <a:latin typeface="+mn-lt"/>
              <a:cs typeface="Times New Roman"/>
            </a:rPr>
            <a:t> - alumni networking features, including ways to find out information about a classmate or other alumni, and the ability to view alumni contacts </a:t>
          </a:r>
        </a:p>
      </dgm:t>
    </dgm:pt>
    <dgm:pt modelId="{024923F8-5778-457B-91F7-CAE34F68E354}" type="parTrans" cxnId="{74FA55F5-8040-4CDC-996A-67ABA31CED2D}">
      <dgm:prSet/>
      <dgm:spPr/>
      <dgm:t>
        <a:bodyPr/>
        <a:lstStyle/>
        <a:p>
          <a:endParaRPr lang="en-US"/>
        </a:p>
      </dgm:t>
    </dgm:pt>
    <dgm:pt modelId="{CBA23898-C2CD-48F5-96BB-0C217EBA92E2}" type="sibTrans" cxnId="{74FA55F5-8040-4CDC-996A-67ABA31CED2D}">
      <dgm:prSet/>
      <dgm:spPr/>
      <dgm:t>
        <a:bodyPr/>
        <a:lstStyle/>
        <a:p>
          <a:endParaRPr lang="en-US"/>
        </a:p>
      </dgm:t>
    </dgm:pt>
    <dgm:pt modelId="{74159D90-03EE-4D7D-BF0F-FC2A05226D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  <a:latin typeface="+mn-lt"/>
              <a:cs typeface="Times New Roman"/>
            </a:rPr>
            <a:t>Giving Back</a:t>
          </a:r>
          <a:r>
            <a:rPr lang="en-US">
              <a:solidFill>
                <a:schemeClr val="bg1"/>
              </a:solidFill>
              <a:latin typeface="+mn-lt"/>
              <a:cs typeface="Times New Roman"/>
            </a:rPr>
            <a:t> - A way to donate to the school and become engaged in a meaningful way</a:t>
          </a:r>
        </a:p>
      </dgm:t>
    </dgm:pt>
    <dgm:pt modelId="{656E021C-8C81-447A-92FE-27706813F264}" type="parTrans" cxnId="{404AF1D1-06C1-4797-89D3-A4368A2EA7BF}">
      <dgm:prSet/>
      <dgm:spPr/>
      <dgm:t>
        <a:bodyPr/>
        <a:lstStyle/>
        <a:p>
          <a:endParaRPr lang="en-US"/>
        </a:p>
      </dgm:t>
    </dgm:pt>
    <dgm:pt modelId="{13804E1B-5AC4-4481-9C52-3D7A6AC78731}" type="sibTrans" cxnId="{404AF1D1-06C1-4797-89D3-A4368A2EA7BF}">
      <dgm:prSet/>
      <dgm:spPr/>
      <dgm:t>
        <a:bodyPr/>
        <a:lstStyle/>
        <a:p>
          <a:endParaRPr lang="en-US"/>
        </a:p>
      </dgm:t>
    </dgm:pt>
    <dgm:pt modelId="{2E3BAF59-1ABE-4D22-B93F-31F3EE8E26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bg1"/>
              </a:solidFill>
              <a:latin typeface="+mn-lt"/>
              <a:cs typeface="Times New Roman"/>
            </a:rPr>
            <a:t>Connect and Evolve: </a:t>
          </a:r>
          <a:r>
            <a:rPr lang="en-US">
              <a:solidFill>
                <a:schemeClr val="bg1"/>
              </a:solidFill>
              <a:latin typeface="+mn-lt"/>
              <a:cs typeface="Times New Roman"/>
            </a:rPr>
            <a:t>Allow Alumni and students to connect through common interests via clubs</a:t>
          </a:r>
        </a:p>
      </dgm:t>
    </dgm:pt>
    <dgm:pt modelId="{F90A28D8-E1D7-4405-9409-B7FE4EDEC6E8}" type="parTrans" cxnId="{71190EBD-1547-4030-892F-2BAAF30173C1}">
      <dgm:prSet/>
      <dgm:spPr/>
      <dgm:t>
        <a:bodyPr/>
        <a:lstStyle/>
        <a:p>
          <a:endParaRPr lang="en-US"/>
        </a:p>
      </dgm:t>
    </dgm:pt>
    <dgm:pt modelId="{114640EF-7886-42AE-B259-B09F3ACC019A}" type="sibTrans" cxnId="{71190EBD-1547-4030-892F-2BAAF30173C1}">
      <dgm:prSet/>
      <dgm:spPr/>
      <dgm:t>
        <a:bodyPr/>
        <a:lstStyle/>
        <a:p>
          <a:endParaRPr lang="en-US"/>
        </a:p>
      </dgm:t>
    </dgm:pt>
    <dgm:pt modelId="{99046625-C4A7-422D-9F33-9EB15FC0741C}" type="pres">
      <dgm:prSet presAssocID="{48A38F0A-6523-44FC-958B-1F607208D3F9}" presName="root" presStyleCnt="0">
        <dgm:presLayoutVars>
          <dgm:dir/>
          <dgm:resizeHandles val="exact"/>
        </dgm:presLayoutVars>
      </dgm:prSet>
      <dgm:spPr/>
    </dgm:pt>
    <dgm:pt modelId="{BD7AC2B8-DB3A-4F30-B3A3-460769D52A03}" type="pres">
      <dgm:prSet presAssocID="{8E8DFE00-330A-404A-8285-51F18C38B08D}" presName="compNode" presStyleCnt="0"/>
      <dgm:spPr/>
    </dgm:pt>
    <dgm:pt modelId="{00BF7F43-3604-4D8A-BF4A-548702035C36}" type="pres">
      <dgm:prSet presAssocID="{8E8DFE00-330A-404A-8285-51F18C38B08D}" presName="bgRect" presStyleLbl="bgShp" presStyleIdx="0" presStyleCnt="4"/>
      <dgm:spPr/>
    </dgm:pt>
    <dgm:pt modelId="{65D78F30-41A8-4698-90CD-8FF6481D5061}" type="pres">
      <dgm:prSet presAssocID="{8E8DFE00-330A-404A-8285-51F18C38B0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C6E6FAF-1082-43C9-A5E3-E56F3DC97C66}" type="pres">
      <dgm:prSet presAssocID="{8E8DFE00-330A-404A-8285-51F18C38B08D}" presName="spaceRect" presStyleCnt="0"/>
      <dgm:spPr/>
    </dgm:pt>
    <dgm:pt modelId="{D55EA987-11BB-4AEA-AC15-822BDE06456C}" type="pres">
      <dgm:prSet presAssocID="{8E8DFE00-330A-404A-8285-51F18C38B08D}" presName="parTx" presStyleLbl="revTx" presStyleIdx="0" presStyleCnt="4">
        <dgm:presLayoutVars>
          <dgm:chMax val="0"/>
          <dgm:chPref val="0"/>
        </dgm:presLayoutVars>
      </dgm:prSet>
      <dgm:spPr/>
    </dgm:pt>
    <dgm:pt modelId="{FA9234FD-91E1-48FB-BD0E-4B5C0C03807E}" type="pres">
      <dgm:prSet presAssocID="{DE5488AA-310A-4C1F-AAB8-1869FBC058BC}" presName="sibTrans" presStyleCnt="0"/>
      <dgm:spPr/>
    </dgm:pt>
    <dgm:pt modelId="{B6BCD3DA-D79B-495A-B891-67A705708BCF}" type="pres">
      <dgm:prSet presAssocID="{0D2A6B81-8C03-4ADC-B8C9-38C364FFE812}" presName="compNode" presStyleCnt="0"/>
      <dgm:spPr/>
    </dgm:pt>
    <dgm:pt modelId="{3ECC95B6-055A-4993-B8FE-0DC6AB1D35EB}" type="pres">
      <dgm:prSet presAssocID="{0D2A6B81-8C03-4ADC-B8C9-38C364FFE812}" presName="bgRect" presStyleLbl="bgShp" presStyleIdx="1" presStyleCnt="4"/>
      <dgm:spPr/>
    </dgm:pt>
    <dgm:pt modelId="{B67728CE-5CAC-4F3E-A688-D044D6E4563D}" type="pres">
      <dgm:prSet presAssocID="{0D2A6B81-8C03-4ADC-B8C9-38C364FFE8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541C9A72-5BD8-48CE-8200-1302F976628C}" type="pres">
      <dgm:prSet presAssocID="{0D2A6B81-8C03-4ADC-B8C9-38C364FFE812}" presName="spaceRect" presStyleCnt="0"/>
      <dgm:spPr/>
    </dgm:pt>
    <dgm:pt modelId="{973119E1-0C41-4E72-80C1-0445642CCCA1}" type="pres">
      <dgm:prSet presAssocID="{0D2A6B81-8C03-4ADC-B8C9-38C364FFE812}" presName="parTx" presStyleLbl="revTx" presStyleIdx="1" presStyleCnt="4">
        <dgm:presLayoutVars>
          <dgm:chMax val="0"/>
          <dgm:chPref val="0"/>
        </dgm:presLayoutVars>
      </dgm:prSet>
      <dgm:spPr/>
    </dgm:pt>
    <dgm:pt modelId="{9A7551A8-31B1-4863-9F41-BEE41A3322AC}" type="pres">
      <dgm:prSet presAssocID="{CBA23898-C2CD-48F5-96BB-0C217EBA92E2}" presName="sibTrans" presStyleCnt="0"/>
      <dgm:spPr/>
    </dgm:pt>
    <dgm:pt modelId="{5F4C359E-3FDE-4A85-8575-D06C37CF5585}" type="pres">
      <dgm:prSet presAssocID="{74159D90-03EE-4D7D-BF0F-FC2A05226D89}" presName="compNode" presStyleCnt="0"/>
      <dgm:spPr/>
    </dgm:pt>
    <dgm:pt modelId="{3210E566-0686-434C-8C60-48C5B2D874B0}" type="pres">
      <dgm:prSet presAssocID="{74159D90-03EE-4D7D-BF0F-FC2A05226D89}" presName="bgRect" presStyleLbl="bgShp" presStyleIdx="2" presStyleCnt="4"/>
      <dgm:spPr/>
    </dgm:pt>
    <dgm:pt modelId="{DA326794-1D2F-43E9-A93D-1A455C2CB291}" type="pres">
      <dgm:prSet presAssocID="{74159D90-03EE-4D7D-BF0F-FC2A05226D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EA5ED99-BE99-4C37-80C0-2A044405B2EB}" type="pres">
      <dgm:prSet presAssocID="{74159D90-03EE-4D7D-BF0F-FC2A05226D89}" presName="spaceRect" presStyleCnt="0"/>
      <dgm:spPr/>
    </dgm:pt>
    <dgm:pt modelId="{0C053800-07AD-45F8-93AA-C1B3F5504A53}" type="pres">
      <dgm:prSet presAssocID="{74159D90-03EE-4D7D-BF0F-FC2A05226D89}" presName="parTx" presStyleLbl="revTx" presStyleIdx="2" presStyleCnt="4">
        <dgm:presLayoutVars>
          <dgm:chMax val="0"/>
          <dgm:chPref val="0"/>
        </dgm:presLayoutVars>
      </dgm:prSet>
      <dgm:spPr/>
    </dgm:pt>
    <dgm:pt modelId="{F898D3C0-059C-45C6-89D1-81439E7F6EF9}" type="pres">
      <dgm:prSet presAssocID="{13804E1B-5AC4-4481-9C52-3D7A6AC78731}" presName="sibTrans" presStyleCnt="0"/>
      <dgm:spPr/>
    </dgm:pt>
    <dgm:pt modelId="{95A7DC7B-FABD-443B-9DD9-CBF9D1838208}" type="pres">
      <dgm:prSet presAssocID="{2E3BAF59-1ABE-4D22-B93F-31F3EE8E268A}" presName="compNode" presStyleCnt="0"/>
      <dgm:spPr/>
    </dgm:pt>
    <dgm:pt modelId="{EB2B57D3-BCFC-458E-B8C9-F99792F7950A}" type="pres">
      <dgm:prSet presAssocID="{2E3BAF59-1ABE-4D22-B93F-31F3EE8E268A}" presName="bgRect" presStyleLbl="bgShp" presStyleIdx="3" presStyleCnt="4"/>
      <dgm:spPr/>
    </dgm:pt>
    <dgm:pt modelId="{9B4DF2B9-61BA-4586-AF2F-B0F788CB0858}" type="pres">
      <dgm:prSet presAssocID="{2E3BAF59-1ABE-4D22-B93F-31F3EE8E26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39E51AC6-D695-42E3-AFE8-4E14354F01EC}" type="pres">
      <dgm:prSet presAssocID="{2E3BAF59-1ABE-4D22-B93F-31F3EE8E268A}" presName="spaceRect" presStyleCnt="0"/>
      <dgm:spPr/>
    </dgm:pt>
    <dgm:pt modelId="{53ECDF01-EDC5-4819-89EB-3F370098CB1D}" type="pres">
      <dgm:prSet presAssocID="{2E3BAF59-1ABE-4D22-B93F-31F3EE8E268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74AA05-B5AD-4567-9A2A-FE6FC3069E95}" type="presOf" srcId="{2E3BAF59-1ABE-4D22-B93F-31F3EE8E268A}" destId="{53ECDF01-EDC5-4819-89EB-3F370098CB1D}" srcOrd="0" destOrd="0" presId="urn:microsoft.com/office/officeart/2018/2/layout/IconVerticalSolidList"/>
    <dgm:cxn modelId="{4B5E7019-2E0B-4DEF-9E4A-7BB278E13AD4}" type="presOf" srcId="{0D2A6B81-8C03-4ADC-B8C9-38C364FFE812}" destId="{973119E1-0C41-4E72-80C1-0445642CCCA1}" srcOrd="0" destOrd="0" presId="urn:microsoft.com/office/officeart/2018/2/layout/IconVerticalSolidList"/>
    <dgm:cxn modelId="{5AAC4736-68EE-4A5C-8D4A-F82BB9BB0C81}" type="presOf" srcId="{8E8DFE00-330A-404A-8285-51F18C38B08D}" destId="{D55EA987-11BB-4AEA-AC15-822BDE06456C}" srcOrd="0" destOrd="0" presId="urn:microsoft.com/office/officeart/2018/2/layout/IconVerticalSolidList"/>
    <dgm:cxn modelId="{A9327D85-9E63-429F-BFCB-A3E96E319749}" type="presOf" srcId="{48A38F0A-6523-44FC-958B-1F607208D3F9}" destId="{99046625-C4A7-422D-9F33-9EB15FC0741C}" srcOrd="0" destOrd="0" presId="urn:microsoft.com/office/officeart/2018/2/layout/IconVerticalSolidList"/>
    <dgm:cxn modelId="{9BDF3396-8EA2-4309-8B86-0B0870CD5837}" srcId="{48A38F0A-6523-44FC-958B-1F607208D3F9}" destId="{8E8DFE00-330A-404A-8285-51F18C38B08D}" srcOrd="0" destOrd="0" parTransId="{11E7B864-A5AB-4269-B186-804B78DA5FE2}" sibTransId="{DE5488AA-310A-4C1F-AAB8-1869FBC058BC}"/>
    <dgm:cxn modelId="{084321AC-01C3-422F-A562-F76EE34BD466}" type="presOf" srcId="{74159D90-03EE-4D7D-BF0F-FC2A05226D89}" destId="{0C053800-07AD-45F8-93AA-C1B3F5504A53}" srcOrd="0" destOrd="0" presId="urn:microsoft.com/office/officeart/2018/2/layout/IconVerticalSolidList"/>
    <dgm:cxn modelId="{71190EBD-1547-4030-892F-2BAAF30173C1}" srcId="{48A38F0A-6523-44FC-958B-1F607208D3F9}" destId="{2E3BAF59-1ABE-4D22-B93F-31F3EE8E268A}" srcOrd="3" destOrd="0" parTransId="{F90A28D8-E1D7-4405-9409-B7FE4EDEC6E8}" sibTransId="{114640EF-7886-42AE-B259-B09F3ACC019A}"/>
    <dgm:cxn modelId="{404AF1D1-06C1-4797-89D3-A4368A2EA7BF}" srcId="{48A38F0A-6523-44FC-958B-1F607208D3F9}" destId="{74159D90-03EE-4D7D-BF0F-FC2A05226D89}" srcOrd="2" destOrd="0" parTransId="{656E021C-8C81-447A-92FE-27706813F264}" sibTransId="{13804E1B-5AC4-4481-9C52-3D7A6AC78731}"/>
    <dgm:cxn modelId="{74FA55F5-8040-4CDC-996A-67ABA31CED2D}" srcId="{48A38F0A-6523-44FC-958B-1F607208D3F9}" destId="{0D2A6B81-8C03-4ADC-B8C9-38C364FFE812}" srcOrd="1" destOrd="0" parTransId="{024923F8-5778-457B-91F7-CAE34F68E354}" sibTransId="{CBA23898-C2CD-48F5-96BB-0C217EBA92E2}"/>
    <dgm:cxn modelId="{C97EBFAD-8778-460F-9E13-FDAE310064B9}" type="presParOf" srcId="{99046625-C4A7-422D-9F33-9EB15FC0741C}" destId="{BD7AC2B8-DB3A-4F30-B3A3-460769D52A03}" srcOrd="0" destOrd="0" presId="urn:microsoft.com/office/officeart/2018/2/layout/IconVerticalSolidList"/>
    <dgm:cxn modelId="{C8293253-3CC9-4ECE-9279-29CFE0D48D65}" type="presParOf" srcId="{BD7AC2B8-DB3A-4F30-B3A3-460769D52A03}" destId="{00BF7F43-3604-4D8A-BF4A-548702035C36}" srcOrd="0" destOrd="0" presId="urn:microsoft.com/office/officeart/2018/2/layout/IconVerticalSolidList"/>
    <dgm:cxn modelId="{8917FE61-4BEF-40A6-98FD-F5CABE3D4E63}" type="presParOf" srcId="{BD7AC2B8-DB3A-4F30-B3A3-460769D52A03}" destId="{65D78F30-41A8-4698-90CD-8FF6481D5061}" srcOrd="1" destOrd="0" presId="urn:microsoft.com/office/officeart/2018/2/layout/IconVerticalSolidList"/>
    <dgm:cxn modelId="{1C90C48B-2C16-4128-B92E-832DDC1F864C}" type="presParOf" srcId="{BD7AC2B8-DB3A-4F30-B3A3-460769D52A03}" destId="{0C6E6FAF-1082-43C9-A5E3-E56F3DC97C66}" srcOrd="2" destOrd="0" presId="urn:microsoft.com/office/officeart/2018/2/layout/IconVerticalSolidList"/>
    <dgm:cxn modelId="{8D00D3B5-1AB6-4EB9-9427-44BF74027C42}" type="presParOf" srcId="{BD7AC2B8-DB3A-4F30-B3A3-460769D52A03}" destId="{D55EA987-11BB-4AEA-AC15-822BDE06456C}" srcOrd="3" destOrd="0" presId="urn:microsoft.com/office/officeart/2018/2/layout/IconVerticalSolidList"/>
    <dgm:cxn modelId="{D75EC0DE-D293-405F-8E36-B7DC2C6CB3C3}" type="presParOf" srcId="{99046625-C4A7-422D-9F33-9EB15FC0741C}" destId="{FA9234FD-91E1-48FB-BD0E-4B5C0C03807E}" srcOrd="1" destOrd="0" presId="urn:microsoft.com/office/officeart/2018/2/layout/IconVerticalSolidList"/>
    <dgm:cxn modelId="{8EAED260-7D17-475F-8C03-0F0E2D4F20F3}" type="presParOf" srcId="{99046625-C4A7-422D-9F33-9EB15FC0741C}" destId="{B6BCD3DA-D79B-495A-B891-67A705708BCF}" srcOrd="2" destOrd="0" presId="urn:microsoft.com/office/officeart/2018/2/layout/IconVerticalSolidList"/>
    <dgm:cxn modelId="{E2FB7214-D7C5-4195-A28A-9E0C3613BF83}" type="presParOf" srcId="{B6BCD3DA-D79B-495A-B891-67A705708BCF}" destId="{3ECC95B6-055A-4993-B8FE-0DC6AB1D35EB}" srcOrd="0" destOrd="0" presId="urn:microsoft.com/office/officeart/2018/2/layout/IconVerticalSolidList"/>
    <dgm:cxn modelId="{F3C1765C-475B-4590-A12D-1CE63FE9B2DC}" type="presParOf" srcId="{B6BCD3DA-D79B-495A-B891-67A705708BCF}" destId="{B67728CE-5CAC-4F3E-A688-D044D6E4563D}" srcOrd="1" destOrd="0" presId="urn:microsoft.com/office/officeart/2018/2/layout/IconVerticalSolidList"/>
    <dgm:cxn modelId="{D27E2631-38A2-4DAA-9D3C-F50A44CE431F}" type="presParOf" srcId="{B6BCD3DA-D79B-495A-B891-67A705708BCF}" destId="{541C9A72-5BD8-48CE-8200-1302F976628C}" srcOrd="2" destOrd="0" presId="urn:microsoft.com/office/officeart/2018/2/layout/IconVerticalSolidList"/>
    <dgm:cxn modelId="{B9801DA4-9C74-43A5-ABBD-1E1D88C64EFF}" type="presParOf" srcId="{B6BCD3DA-D79B-495A-B891-67A705708BCF}" destId="{973119E1-0C41-4E72-80C1-0445642CCCA1}" srcOrd="3" destOrd="0" presId="urn:microsoft.com/office/officeart/2018/2/layout/IconVerticalSolidList"/>
    <dgm:cxn modelId="{4C7EFD01-9DA2-47AA-8EEC-135F6C26019B}" type="presParOf" srcId="{99046625-C4A7-422D-9F33-9EB15FC0741C}" destId="{9A7551A8-31B1-4863-9F41-BEE41A3322AC}" srcOrd="3" destOrd="0" presId="urn:microsoft.com/office/officeart/2018/2/layout/IconVerticalSolidList"/>
    <dgm:cxn modelId="{5FA16376-F368-4FE6-AD2F-2CE3D9234101}" type="presParOf" srcId="{99046625-C4A7-422D-9F33-9EB15FC0741C}" destId="{5F4C359E-3FDE-4A85-8575-D06C37CF5585}" srcOrd="4" destOrd="0" presId="urn:microsoft.com/office/officeart/2018/2/layout/IconVerticalSolidList"/>
    <dgm:cxn modelId="{AE350914-FAB4-47C6-B75E-BF88E5E5429C}" type="presParOf" srcId="{5F4C359E-3FDE-4A85-8575-D06C37CF5585}" destId="{3210E566-0686-434C-8C60-48C5B2D874B0}" srcOrd="0" destOrd="0" presId="urn:microsoft.com/office/officeart/2018/2/layout/IconVerticalSolidList"/>
    <dgm:cxn modelId="{82B00D5F-B0D0-421A-B1E4-F47C2334951D}" type="presParOf" srcId="{5F4C359E-3FDE-4A85-8575-D06C37CF5585}" destId="{DA326794-1D2F-43E9-A93D-1A455C2CB291}" srcOrd="1" destOrd="0" presId="urn:microsoft.com/office/officeart/2018/2/layout/IconVerticalSolidList"/>
    <dgm:cxn modelId="{05EDEB26-D9F2-4651-9F7A-BC7AFE3900C5}" type="presParOf" srcId="{5F4C359E-3FDE-4A85-8575-D06C37CF5585}" destId="{8EA5ED99-BE99-4C37-80C0-2A044405B2EB}" srcOrd="2" destOrd="0" presId="urn:microsoft.com/office/officeart/2018/2/layout/IconVerticalSolidList"/>
    <dgm:cxn modelId="{6CA5C5E7-0DF2-48D5-8B03-518BA4D2212C}" type="presParOf" srcId="{5F4C359E-3FDE-4A85-8575-D06C37CF5585}" destId="{0C053800-07AD-45F8-93AA-C1B3F5504A53}" srcOrd="3" destOrd="0" presId="urn:microsoft.com/office/officeart/2018/2/layout/IconVerticalSolidList"/>
    <dgm:cxn modelId="{6B7C972A-C956-4535-AF2B-04A02C421309}" type="presParOf" srcId="{99046625-C4A7-422D-9F33-9EB15FC0741C}" destId="{F898D3C0-059C-45C6-89D1-81439E7F6EF9}" srcOrd="5" destOrd="0" presId="urn:microsoft.com/office/officeart/2018/2/layout/IconVerticalSolidList"/>
    <dgm:cxn modelId="{B00428AF-8E05-4980-B6AB-BF1192050CF3}" type="presParOf" srcId="{99046625-C4A7-422D-9F33-9EB15FC0741C}" destId="{95A7DC7B-FABD-443B-9DD9-CBF9D1838208}" srcOrd="6" destOrd="0" presId="urn:microsoft.com/office/officeart/2018/2/layout/IconVerticalSolidList"/>
    <dgm:cxn modelId="{FC79C4F6-5C21-4B78-8B5D-EEDA4C5ABA6F}" type="presParOf" srcId="{95A7DC7B-FABD-443B-9DD9-CBF9D1838208}" destId="{EB2B57D3-BCFC-458E-B8C9-F99792F7950A}" srcOrd="0" destOrd="0" presId="urn:microsoft.com/office/officeart/2018/2/layout/IconVerticalSolidList"/>
    <dgm:cxn modelId="{6656F7A3-2715-4352-AB9D-FE32012CBF91}" type="presParOf" srcId="{95A7DC7B-FABD-443B-9DD9-CBF9D1838208}" destId="{9B4DF2B9-61BA-4586-AF2F-B0F788CB0858}" srcOrd="1" destOrd="0" presId="urn:microsoft.com/office/officeart/2018/2/layout/IconVerticalSolidList"/>
    <dgm:cxn modelId="{1D6F43F0-DDFC-457E-9E97-94FD36519432}" type="presParOf" srcId="{95A7DC7B-FABD-443B-9DD9-CBF9D1838208}" destId="{39E51AC6-D695-42E3-AFE8-4E14354F01EC}" srcOrd="2" destOrd="0" presId="urn:microsoft.com/office/officeart/2018/2/layout/IconVerticalSolidList"/>
    <dgm:cxn modelId="{794314E1-1534-4CC6-8882-D51938D20CB5}" type="presParOf" srcId="{95A7DC7B-FABD-443B-9DD9-CBF9D1838208}" destId="{53ECDF01-EDC5-4819-89EB-3F370098CB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DB7BE-F7CA-468C-9040-F704A8E1CAD7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4B8F44-92E8-4CBE-BCE6-9B2AA42EB8B2}">
      <dgm:prSet/>
      <dgm:spPr/>
      <dgm:t>
        <a:bodyPr/>
        <a:lstStyle/>
        <a:p>
          <a:r>
            <a:rPr lang="en-US"/>
            <a:t>US1-User can create an account and login</a:t>
          </a:r>
        </a:p>
      </dgm:t>
    </dgm:pt>
    <dgm:pt modelId="{D17E1B4E-11AE-4FAD-9E48-FEDF878CF5BE}" type="parTrans" cxnId="{A61DA6B6-0709-4FD2-A3AF-0C06D49AFFA3}">
      <dgm:prSet/>
      <dgm:spPr/>
      <dgm:t>
        <a:bodyPr/>
        <a:lstStyle/>
        <a:p>
          <a:endParaRPr lang="en-US"/>
        </a:p>
      </dgm:t>
    </dgm:pt>
    <dgm:pt modelId="{44CB3F02-0EFE-4521-9B61-CC3B5749868F}" type="sibTrans" cxnId="{A61DA6B6-0709-4FD2-A3AF-0C06D49AFFA3}">
      <dgm:prSet/>
      <dgm:spPr/>
      <dgm:t>
        <a:bodyPr/>
        <a:lstStyle/>
        <a:p>
          <a:endParaRPr lang="en-US"/>
        </a:p>
      </dgm:t>
    </dgm:pt>
    <dgm:pt modelId="{B7580245-3BF6-4C34-9759-ABB14FCF6E03}">
      <dgm:prSet/>
      <dgm:spPr/>
      <dgm:t>
        <a:bodyPr/>
        <a:lstStyle/>
        <a:p>
          <a:r>
            <a:rPr lang="en-US"/>
            <a:t>US2-Student can follow Alumni</a:t>
          </a:r>
        </a:p>
      </dgm:t>
    </dgm:pt>
    <dgm:pt modelId="{CF61A7D7-E8A9-4247-92F0-BE9815DDF791}" type="parTrans" cxnId="{15D34546-FDED-4ED1-BACA-B34097ED1491}">
      <dgm:prSet/>
      <dgm:spPr/>
      <dgm:t>
        <a:bodyPr/>
        <a:lstStyle/>
        <a:p>
          <a:endParaRPr lang="en-US"/>
        </a:p>
      </dgm:t>
    </dgm:pt>
    <dgm:pt modelId="{B8F6D3BB-E6DC-466A-AE63-F8FD24195CF3}" type="sibTrans" cxnId="{15D34546-FDED-4ED1-BACA-B34097ED1491}">
      <dgm:prSet/>
      <dgm:spPr/>
      <dgm:t>
        <a:bodyPr/>
        <a:lstStyle/>
        <a:p>
          <a:endParaRPr lang="en-US"/>
        </a:p>
      </dgm:t>
    </dgm:pt>
    <dgm:pt modelId="{E9624133-7080-4B9C-9A7C-00161232BC00}">
      <dgm:prSet/>
      <dgm:spPr/>
      <dgm:t>
        <a:bodyPr/>
        <a:lstStyle/>
        <a:p>
          <a:r>
            <a:rPr lang="en-US">
              <a:latin typeface="Trebuchet MS" panose="020B0603020202020204"/>
            </a:rPr>
            <a:t>US3-Clubs</a:t>
          </a:r>
          <a:r>
            <a:rPr lang="en-US"/>
            <a:t> can create Events</a:t>
          </a:r>
        </a:p>
      </dgm:t>
    </dgm:pt>
    <dgm:pt modelId="{D37BBB87-8BC3-4DE8-8FEB-D163766D9364}" type="parTrans" cxnId="{98C54FC6-B8C8-41D7-A74D-ADBECF2B61E1}">
      <dgm:prSet/>
      <dgm:spPr/>
      <dgm:t>
        <a:bodyPr/>
        <a:lstStyle/>
        <a:p>
          <a:endParaRPr lang="en-US"/>
        </a:p>
      </dgm:t>
    </dgm:pt>
    <dgm:pt modelId="{E96FDC58-6496-4306-A5C3-341E832F5AE1}" type="sibTrans" cxnId="{98C54FC6-B8C8-41D7-A74D-ADBECF2B61E1}">
      <dgm:prSet/>
      <dgm:spPr/>
      <dgm:t>
        <a:bodyPr/>
        <a:lstStyle/>
        <a:p>
          <a:endParaRPr lang="en-US"/>
        </a:p>
      </dgm:t>
    </dgm:pt>
    <dgm:pt modelId="{E291790F-B75C-4F0E-A568-7441DE10D9D7}">
      <dgm:prSet/>
      <dgm:spPr/>
      <dgm:t>
        <a:bodyPr/>
        <a:lstStyle/>
        <a:p>
          <a:r>
            <a:rPr lang="en-US"/>
            <a:t>US4- Alumni can follow other Alumni</a:t>
          </a:r>
        </a:p>
      </dgm:t>
    </dgm:pt>
    <dgm:pt modelId="{FAE2F70A-5D91-4928-8453-1578B92495D8}" type="parTrans" cxnId="{1757508A-49A6-4ABB-8E54-6D4316CFBC38}">
      <dgm:prSet/>
      <dgm:spPr/>
      <dgm:t>
        <a:bodyPr/>
        <a:lstStyle/>
        <a:p>
          <a:endParaRPr lang="en-US"/>
        </a:p>
      </dgm:t>
    </dgm:pt>
    <dgm:pt modelId="{C6C2D827-031A-4742-B1E2-04201450D185}" type="sibTrans" cxnId="{1757508A-49A6-4ABB-8E54-6D4316CFBC38}">
      <dgm:prSet/>
      <dgm:spPr/>
      <dgm:t>
        <a:bodyPr/>
        <a:lstStyle/>
        <a:p>
          <a:endParaRPr lang="en-US"/>
        </a:p>
      </dgm:t>
    </dgm:pt>
    <dgm:pt modelId="{78ADD570-D6BE-4132-BE21-685EBB623DCB}">
      <dgm:prSet/>
      <dgm:spPr/>
      <dgm:t>
        <a:bodyPr/>
        <a:lstStyle/>
        <a:p>
          <a:r>
            <a:rPr lang="en-US"/>
            <a:t>US5-Alumni posts Job Postings</a:t>
          </a:r>
        </a:p>
      </dgm:t>
    </dgm:pt>
    <dgm:pt modelId="{E26FCD5B-8000-4843-BF99-A2B8A72D3CD2}" type="parTrans" cxnId="{4D37BE30-0D0A-46CF-B8D8-4FD5F4EF0DF0}">
      <dgm:prSet/>
      <dgm:spPr/>
      <dgm:t>
        <a:bodyPr/>
        <a:lstStyle/>
        <a:p>
          <a:endParaRPr lang="en-US"/>
        </a:p>
      </dgm:t>
    </dgm:pt>
    <dgm:pt modelId="{1BDC07F6-3405-457E-81A4-141D85F33470}" type="sibTrans" cxnId="{4D37BE30-0D0A-46CF-B8D8-4FD5F4EF0DF0}">
      <dgm:prSet/>
      <dgm:spPr/>
      <dgm:t>
        <a:bodyPr/>
        <a:lstStyle/>
        <a:p>
          <a:endParaRPr lang="en-US"/>
        </a:p>
      </dgm:t>
    </dgm:pt>
    <dgm:pt modelId="{422F64D0-0240-412D-87D1-2EABE0DCA711}">
      <dgm:prSet/>
      <dgm:spPr/>
      <dgm:t>
        <a:bodyPr/>
        <a:lstStyle/>
        <a:p>
          <a:r>
            <a:rPr lang="en-US"/>
            <a:t>US6-Students views Job Postings and events</a:t>
          </a:r>
        </a:p>
      </dgm:t>
    </dgm:pt>
    <dgm:pt modelId="{5C30620B-727B-45B2-BA67-DBB022D64A0C}" type="parTrans" cxnId="{2C00CF2F-6650-4FA1-BB3E-BF9DF4CC7653}">
      <dgm:prSet/>
      <dgm:spPr/>
      <dgm:t>
        <a:bodyPr/>
        <a:lstStyle/>
        <a:p>
          <a:endParaRPr lang="en-US"/>
        </a:p>
      </dgm:t>
    </dgm:pt>
    <dgm:pt modelId="{4928A9EC-3532-45BA-A782-6F32D8C5F1AD}" type="sibTrans" cxnId="{2C00CF2F-6650-4FA1-BB3E-BF9DF4CC7653}">
      <dgm:prSet/>
      <dgm:spPr/>
      <dgm:t>
        <a:bodyPr/>
        <a:lstStyle/>
        <a:p>
          <a:endParaRPr lang="en-US"/>
        </a:p>
      </dgm:t>
    </dgm:pt>
    <dgm:pt modelId="{EA0F3DD3-1E3E-4378-B8FF-E1CBDE427FA1}">
      <dgm:prSet/>
      <dgm:spPr/>
      <dgm:t>
        <a:bodyPr/>
        <a:lstStyle/>
        <a:p>
          <a:r>
            <a:rPr lang="en-US"/>
            <a:t>US7-Administrator creates clubs</a:t>
          </a:r>
        </a:p>
      </dgm:t>
    </dgm:pt>
    <dgm:pt modelId="{8FE949D4-1756-47F8-80CD-D0802E4042B5}" type="parTrans" cxnId="{E793FEAC-9924-4DA2-A785-83FDEB3648CB}">
      <dgm:prSet/>
      <dgm:spPr/>
      <dgm:t>
        <a:bodyPr/>
        <a:lstStyle/>
        <a:p>
          <a:endParaRPr lang="en-US"/>
        </a:p>
      </dgm:t>
    </dgm:pt>
    <dgm:pt modelId="{827AAAC4-BACD-499B-BC80-9B41251232E3}" type="sibTrans" cxnId="{E793FEAC-9924-4DA2-A785-83FDEB3648CB}">
      <dgm:prSet/>
      <dgm:spPr/>
      <dgm:t>
        <a:bodyPr/>
        <a:lstStyle/>
        <a:p>
          <a:endParaRPr lang="en-US"/>
        </a:p>
      </dgm:t>
    </dgm:pt>
    <dgm:pt modelId="{F4EE4AA7-6423-4456-AD6B-A90CDF823582}">
      <dgm:prSet/>
      <dgm:spPr/>
      <dgm:t>
        <a:bodyPr/>
        <a:lstStyle/>
        <a:p>
          <a:r>
            <a:rPr lang="en-US"/>
            <a:t>US9-User searches Alumni company, industry, experience</a:t>
          </a:r>
        </a:p>
      </dgm:t>
    </dgm:pt>
    <dgm:pt modelId="{5AC0EF0E-8944-4C1E-981E-FB6B7F2664EF}" type="parTrans" cxnId="{7575CEAE-A47F-46DA-AF56-4D6AC6923420}">
      <dgm:prSet/>
      <dgm:spPr/>
      <dgm:t>
        <a:bodyPr/>
        <a:lstStyle/>
        <a:p>
          <a:endParaRPr lang="en-US"/>
        </a:p>
      </dgm:t>
    </dgm:pt>
    <dgm:pt modelId="{DBFA8D4F-F31D-4593-A175-791B59F0A52F}" type="sibTrans" cxnId="{7575CEAE-A47F-46DA-AF56-4D6AC6923420}">
      <dgm:prSet/>
      <dgm:spPr/>
      <dgm:t>
        <a:bodyPr/>
        <a:lstStyle/>
        <a:p>
          <a:endParaRPr lang="en-US"/>
        </a:p>
      </dgm:t>
    </dgm:pt>
    <dgm:pt modelId="{E89D297C-47C8-4D10-9BF9-09C087BE25EF}">
      <dgm:prSet/>
      <dgm:spPr/>
      <dgm:t>
        <a:bodyPr/>
        <a:lstStyle/>
        <a:p>
          <a:r>
            <a:rPr lang="en-US"/>
            <a:t>US10-User searches Student by degree and stream</a:t>
          </a:r>
        </a:p>
      </dgm:t>
    </dgm:pt>
    <dgm:pt modelId="{ADAB8B4E-7093-488E-984D-EA2725205C13}" type="parTrans" cxnId="{B06564AA-E1D6-4625-8AB5-8B02297512C1}">
      <dgm:prSet/>
      <dgm:spPr/>
      <dgm:t>
        <a:bodyPr/>
        <a:lstStyle/>
        <a:p>
          <a:endParaRPr lang="en-US"/>
        </a:p>
      </dgm:t>
    </dgm:pt>
    <dgm:pt modelId="{0778D5FF-148D-4BF7-8F8C-337689D97910}" type="sibTrans" cxnId="{B06564AA-E1D6-4625-8AB5-8B02297512C1}">
      <dgm:prSet/>
      <dgm:spPr/>
      <dgm:t>
        <a:bodyPr/>
        <a:lstStyle/>
        <a:p>
          <a:endParaRPr lang="en-US"/>
        </a:p>
      </dgm:t>
    </dgm:pt>
    <dgm:pt modelId="{C29AE1A1-03D4-D441-88BB-C38F987CD2D2}">
      <dgm:prSet/>
      <dgm:spPr/>
      <dgm:t>
        <a:bodyPr/>
        <a:lstStyle/>
        <a:p>
          <a:r>
            <a:rPr lang="en-US"/>
            <a:t>US8-Alumni joins clubs</a:t>
          </a:r>
        </a:p>
      </dgm:t>
    </dgm:pt>
    <dgm:pt modelId="{70A853D9-82AA-7F4D-AA84-664F310030CD}" type="parTrans" cxnId="{EA5E8ADD-33B8-0B4E-B6E3-8576CEC5A44C}">
      <dgm:prSet/>
      <dgm:spPr/>
      <dgm:t>
        <a:bodyPr/>
        <a:lstStyle/>
        <a:p>
          <a:endParaRPr lang="en-US"/>
        </a:p>
      </dgm:t>
    </dgm:pt>
    <dgm:pt modelId="{999C5288-A007-B54E-9AD5-AFFE012BDFE1}" type="sibTrans" cxnId="{EA5E8ADD-33B8-0B4E-B6E3-8576CEC5A44C}">
      <dgm:prSet/>
      <dgm:spPr/>
      <dgm:t>
        <a:bodyPr/>
        <a:lstStyle/>
        <a:p>
          <a:endParaRPr lang="en-US"/>
        </a:p>
      </dgm:t>
    </dgm:pt>
    <dgm:pt modelId="{509687F0-BB1E-469B-89FC-BE698374F206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US12-User Joins Events</a:t>
          </a:r>
        </a:p>
      </dgm:t>
    </dgm:pt>
    <dgm:pt modelId="{C145AAF4-5D37-48C5-8312-6F5FF0C4BC03}" type="parTrans" cxnId="{AA2EAB3D-A2F1-417C-8C4E-2251BDD84A33}">
      <dgm:prSet/>
      <dgm:spPr/>
    </dgm:pt>
    <dgm:pt modelId="{0096C2BD-5957-4E4B-BD6E-C39926D6F515}" type="sibTrans" cxnId="{AA2EAB3D-A2F1-417C-8C4E-2251BDD84A33}">
      <dgm:prSet/>
      <dgm:spPr/>
    </dgm:pt>
    <dgm:pt modelId="{30A12707-424E-4608-B7A5-B7946FC5AB35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US11-User</a:t>
          </a:r>
          <a:r>
            <a:rPr lang="en-US"/>
            <a:t> </a:t>
          </a:r>
          <a:r>
            <a:rPr lang="en-US">
              <a:latin typeface="Trebuchet MS" panose="020B0603020202020204"/>
            </a:rPr>
            <a:t>can search for Alumni by year of graduation</a:t>
          </a:r>
        </a:p>
      </dgm:t>
    </dgm:pt>
    <dgm:pt modelId="{92FCA5D1-4D47-4ACB-B947-EE52676B2028}" type="parTrans" cxnId="{FD2431C2-7819-4908-89DA-38A17C9C8427}">
      <dgm:prSet/>
      <dgm:spPr/>
    </dgm:pt>
    <dgm:pt modelId="{4736B17C-C808-4C65-A50F-270B02D22DA9}" type="sibTrans" cxnId="{FD2431C2-7819-4908-89DA-38A17C9C8427}">
      <dgm:prSet/>
      <dgm:spPr/>
    </dgm:pt>
    <dgm:pt modelId="{D4A0CD9E-4A21-DD45-9B64-D51A27A6667D}" type="pres">
      <dgm:prSet presAssocID="{6CADB7BE-F7CA-468C-9040-F704A8E1CAD7}" presName="diagram" presStyleCnt="0">
        <dgm:presLayoutVars>
          <dgm:dir/>
          <dgm:resizeHandles val="exact"/>
        </dgm:presLayoutVars>
      </dgm:prSet>
      <dgm:spPr/>
    </dgm:pt>
    <dgm:pt modelId="{2F349621-2B3E-544E-84F2-67CEFF87E075}" type="pres">
      <dgm:prSet presAssocID="{874B8F44-92E8-4CBE-BCE6-9B2AA42EB8B2}" presName="node" presStyleLbl="node1" presStyleIdx="0" presStyleCnt="12">
        <dgm:presLayoutVars>
          <dgm:bulletEnabled val="1"/>
        </dgm:presLayoutVars>
      </dgm:prSet>
      <dgm:spPr/>
    </dgm:pt>
    <dgm:pt modelId="{E78F59B6-5074-9A44-A4D9-954013C0A64E}" type="pres">
      <dgm:prSet presAssocID="{44CB3F02-0EFE-4521-9B61-CC3B5749868F}" presName="sibTrans" presStyleCnt="0"/>
      <dgm:spPr/>
    </dgm:pt>
    <dgm:pt modelId="{1F30B572-8B84-2043-8DE9-C17443A46E0F}" type="pres">
      <dgm:prSet presAssocID="{B7580245-3BF6-4C34-9759-ABB14FCF6E03}" presName="node" presStyleLbl="node1" presStyleIdx="1" presStyleCnt="12">
        <dgm:presLayoutVars>
          <dgm:bulletEnabled val="1"/>
        </dgm:presLayoutVars>
      </dgm:prSet>
      <dgm:spPr/>
    </dgm:pt>
    <dgm:pt modelId="{62C9E80C-2A89-0545-94D2-5BBAD2E3EDE3}" type="pres">
      <dgm:prSet presAssocID="{B8F6D3BB-E6DC-466A-AE63-F8FD24195CF3}" presName="sibTrans" presStyleCnt="0"/>
      <dgm:spPr/>
    </dgm:pt>
    <dgm:pt modelId="{E11CC9E9-FCA0-454E-B93F-BD36C3401206}" type="pres">
      <dgm:prSet presAssocID="{E9624133-7080-4B9C-9A7C-00161232BC00}" presName="node" presStyleLbl="node1" presStyleIdx="2" presStyleCnt="12">
        <dgm:presLayoutVars>
          <dgm:bulletEnabled val="1"/>
        </dgm:presLayoutVars>
      </dgm:prSet>
      <dgm:spPr/>
    </dgm:pt>
    <dgm:pt modelId="{7F15BEED-AEDB-094A-ABB8-D22B35D46911}" type="pres">
      <dgm:prSet presAssocID="{E96FDC58-6496-4306-A5C3-341E832F5AE1}" presName="sibTrans" presStyleCnt="0"/>
      <dgm:spPr/>
    </dgm:pt>
    <dgm:pt modelId="{EBFAD7E3-CB35-E642-AC2F-7868CAD0C451}" type="pres">
      <dgm:prSet presAssocID="{E291790F-B75C-4F0E-A568-7441DE10D9D7}" presName="node" presStyleLbl="node1" presStyleIdx="3" presStyleCnt="12">
        <dgm:presLayoutVars>
          <dgm:bulletEnabled val="1"/>
        </dgm:presLayoutVars>
      </dgm:prSet>
      <dgm:spPr/>
    </dgm:pt>
    <dgm:pt modelId="{4F9FBF77-BEA8-B746-B435-8DD5B77A67A1}" type="pres">
      <dgm:prSet presAssocID="{C6C2D827-031A-4742-B1E2-04201450D185}" presName="sibTrans" presStyleCnt="0"/>
      <dgm:spPr/>
    </dgm:pt>
    <dgm:pt modelId="{0713CAEF-E389-7F42-95FB-DDA0893ADD6D}" type="pres">
      <dgm:prSet presAssocID="{78ADD570-D6BE-4132-BE21-685EBB623DCB}" presName="node" presStyleLbl="node1" presStyleIdx="4" presStyleCnt="12">
        <dgm:presLayoutVars>
          <dgm:bulletEnabled val="1"/>
        </dgm:presLayoutVars>
      </dgm:prSet>
      <dgm:spPr/>
    </dgm:pt>
    <dgm:pt modelId="{EB537E1A-9BB2-3540-BE7C-6C0282AA2ED9}" type="pres">
      <dgm:prSet presAssocID="{1BDC07F6-3405-457E-81A4-141D85F33470}" presName="sibTrans" presStyleCnt="0"/>
      <dgm:spPr/>
    </dgm:pt>
    <dgm:pt modelId="{39A720F1-3551-EC45-A52B-4B2638C0B12C}" type="pres">
      <dgm:prSet presAssocID="{422F64D0-0240-412D-87D1-2EABE0DCA711}" presName="node" presStyleLbl="node1" presStyleIdx="5" presStyleCnt="12">
        <dgm:presLayoutVars>
          <dgm:bulletEnabled val="1"/>
        </dgm:presLayoutVars>
      </dgm:prSet>
      <dgm:spPr/>
    </dgm:pt>
    <dgm:pt modelId="{D7825101-1891-BD48-A489-7E62729ED4B3}" type="pres">
      <dgm:prSet presAssocID="{4928A9EC-3532-45BA-A782-6F32D8C5F1AD}" presName="sibTrans" presStyleCnt="0"/>
      <dgm:spPr/>
    </dgm:pt>
    <dgm:pt modelId="{E3671DC6-A05E-E348-A9B8-F76281A690A5}" type="pres">
      <dgm:prSet presAssocID="{EA0F3DD3-1E3E-4378-B8FF-E1CBDE427FA1}" presName="node" presStyleLbl="node1" presStyleIdx="6" presStyleCnt="12">
        <dgm:presLayoutVars>
          <dgm:bulletEnabled val="1"/>
        </dgm:presLayoutVars>
      </dgm:prSet>
      <dgm:spPr/>
    </dgm:pt>
    <dgm:pt modelId="{ED1D4F53-D95A-FE47-AA87-47150469D671}" type="pres">
      <dgm:prSet presAssocID="{827AAAC4-BACD-499B-BC80-9B41251232E3}" presName="sibTrans" presStyleCnt="0"/>
      <dgm:spPr/>
    </dgm:pt>
    <dgm:pt modelId="{E218A9A0-30EF-C74C-B12B-6C4EDBC19A55}" type="pres">
      <dgm:prSet presAssocID="{C29AE1A1-03D4-D441-88BB-C38F987CD2D2}" presName="node" presStyleLbl="node1" presStyleIdx="7" presStyleCnt="12">
        <dgm:presLayoutVars>
          <dgm:bulletEnabled val="1"/>
        </dgm:presLayoutVars>
      </dgm:prSet>
      <dgm:spPr/>
    </dgm:pt>
    <dgm:pt modelId="{2EC602FF-766E-C242-9493-30FD294A3C53}" type="pres">
      <dgm:prSet presAssocID="{999C5288-A007-B54E-9AD5-AFFE012BDFE1}" presName="sibTrans" presStyleCnt="0"/>
      <dgm:spPr/>
    </dgm:pt>
    <dgm:pt modelId="{8D096351-39D1-B34E-9B8C-DA9B3F9DA1BA}" type="pres">
      <dgm:prSet presAssocID="{F4EE4AA7-6423-4456-AD6B-A90CDF823582}" presName="node" presStyleLbl="node1" presStyleIdx="8" presStyleCnt="12">
        <dgm:presLayoutVars>
          <dgm:bulletEnabled val="1"/>
        </dgm:presLayoutVars>
      </dgm:prSet>
      <dgm:spPr/>
    </dgm:pt>
    <dgm:pt modelId="{2866D7DD-A3FD-1645-B6F3-FF2353FBFD6C}" type="pres">
      <dgm:prSet presAssocID="{DBFA8D4F-F31D-4593-A175-791B59F0A52F}" presName="sibTrans" presStyleCnt="0"/>
      <dgm:spPr/>
    </dgm:pt>
    <dgm:pt modelId="{43F4292E-367B-6943-9FB1-8AE6AD86A302}" type="pres">
      <dgm:prSet presAssocID="{E89D297C-47C8-4D10-9BF9-09C087BE25EF}" presName="node" presStyleLbl="node1" presStyleIdx="9" presStyleCnt="12">
        <dgm:presLayoutVars>
          <dgm:bulletEnabled val="1"/>
        </dgm:presLayoutVars>
      </dgm:prSet>
      <dgm:spPr/>
    </dgm:pt>
    <dgm:pt modelId="{E7EE7095-B503-4023-94B5-87C1EBAE95F5}" type="pres">
      <dgm:prSet presAssocID="{0778D5FF-148D-4BF7-8F8C-337689D97910}" presName="sibTrans" presStyleCnt="0"/>
      <dgm:spPr/>
    </dgm:pt>
    <dgm:pt modelId="{3C4B7178-EA07-4E4E-B294-B031C9776DDD}" type="pres">
      <dgm:prSet presAssocID="{30A12707-424E-4608-B7A5-B7946FC5AB35}" presName="node" presStyleLbl="node1" presStyleIdx="10" presStyleCnt="12">
        <dgm:presLayoutVars>
          <dgm:bulletEnabled val="1"/>
        </dgm:presLayoutVars>
      </dgm:prSet>
      <dgm:spPr/>
    </dgm:pt>
    <dgm:pt modelId="{9FE0CF0D-A795-40CC-AD3D-8C43DE7E5EF6}" type="pres">
      <dgm:prSet presAssocID="{4736B17C-C808-4C65-A50F-270B02D22DA9}" presName="sibTrans" presStyleCnt="0"/>
      <dgm:spPr/>
    </dgm:pt>
    <dgm:pt modelId="{2481AA93-2289-491D-B0C2-2957711D5A0B}" type="pres">
      <dgm:prSet presAssocID="{509687F0-BB1E-469B-89FC-BE698374F206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5681D21-1904-480A-B5F2-4D9870630C44}" type="presOf" srcId="{509687F0-BB1E-469B-89FC-BE698374F206}" destId="{2481AA93-2289-491D-B0C2-2957711D5A0B}" srcOrd="0" destOrd="0" presId="urn:microsoft.com/office/officeart/2005/8/layout/default"/>
    <dgm:cxn modelId="{533B7E22-C656-47C6-A7B6-C84EAF8676A0}" type="presOf" srcId="{E89D297C-47C8-4D10-9BF9-09C087BE25EF}" destId="{43F4292E-367B-6943-9FB1-8AE6AD86A302}" srcOrd="0" destOrd="0" presId="urn:microsoft.com/office/officeart/2005/8/layout/default"/>
    <dgm:cxn modelId="{6D4E2527-AE8C-4831-9E0C-FD46829B1EFF}" type="presOf" srcId="{30A12707-424E-4608-B7A5-B7946FC5AB35}" destId="{3C4B7178-EA07-4E4E-B294-B031C9776DDD}" srcOrd="0" destOrd="0" presId="urn:microsoft.com/office/officeart/2005/8/layout/default"/>
    <dgm:cxn modelId="{2C00CF2F-6650-4FA1-BB3E-BF9DF4CC7653}" srcId="{6CADB7BE-F7CA-468C-9040-F704A8E1CAD7}" destId="{422F64D0-0240-412D-87D1-2EABE0DCA711}" srcOrd="5" destOrd="0" parTransId="{5C30620B-727B-45B2-BA67-DBB022D64A0C}" sibTransId="{4928A9EC-3532-45BA-A782-6F32D8C5F1AD}"/>
    <dgm:cxn modelId="{4D37BE30-0D0A-46CF-B8D8-4FD5F4EF0DF0}" srcId="{6CADB7BE-F7CA-468C-9040-F704A8E1CAD7}" destId="{78ADD570-D6BE-4132-BE21-685EBB623DCB}" srcOrd="4" destOrd="0" parTransId="{E26FCD5B-8000-4843-BF99-A2B8A72D3CD2}" sibTransId="{1BDC07F6-3405-457E-81A4-141D85F33470}"/>
    <dgm:cxn modelId="{69CCDB3C-5A00-420E-A3E7-9AE804AF04F7}" type="presOf" srcId="{E9624133-7080-4B9C-9A7C-00161232BC00}" destId="{E11CC9E9-FCA0-454E-B93F-BD36C3401206}" srcOrd="0" destOrd="0" presId="urn:microsoft.com/office/officeart/2005/8/layout/default"/>
    <dgm:cxn modelId="{8D54E13C-3AE8-4B37-A93B-21E39508D4E5}" type="presOf" srcId="{78ADD570-D6BE-4132-BE21-685EBB623DCB}" destId="{0713CAEF-E389-7F42-95FB-DDA0893ADD6D}" srcOrd="0" destOrd="0" presId="urn:microsoft.com/office/officeart/2005/8/layout/default"/>
    <dgm:cxn modelId="{AA2EAB3D-A2F1-417C-8C4E-2251BDD84A33}" srcId="{6CADB7BE-F7CA-468C-9040-F704A8E1CAD7}" destId="{509687F0-BB1E-469B-89FC-BE698374F206}" srcOrd="11" destOrd="0" parTransId="{C145AAF4-5D37-48C5-8312-6F5FF0C4BC03}" sibTransId="{0096C2BD-5957-4E4B-BD6E-C39926D6F515}"/>
    <dgm:cxn modelId="{15D34546-FDED-4ED1-BACA-B34097ED1491}" srcId="{6CADB7BE-F7CA-468C-9040-F704A8E1CAD7}" destId="{B7580245-3BF6-4C34-9759-ABB14FCF6E03}" srcOrd="1" destOrd="0" parTransId="{CF61A7D7-E8A9-4247-92F0-BE9815DDF791}" sibTransId="{B8F6D3BB-E6DC-466A-AE63-F8FD24195CF3}"/>
    <dgm:cxn modelId="{7158DA7E-2A88-4E69-9BEC-6B837AAE46D0}" type="presOf" srcId="{EA0F3DD3-1E3E-4378-B8FF-E1CBDE427FA1}" destId="{E3671DC6-A05E-E348-A9B8-F76281A690A5}" srcOrd="0" destOrd="0" presId="urn:microsoft.com/office/officeart/2005/8/layout/default"/>
    <dgm:cxn modelId="{1757508A-49A6-4ABB-8E54-6D4316CFBC38}" srcId="{6CADB7BE-F7CA-468C-9040-F704A8E1CAD7}" destId="{E291790F-B75C-4F0E-A568-7441DE10D9D7}" srcOrd="3" destOrd="0" parTransId="{FAE2F70A-5D91-4928-8453-1578B92495D8}" sibTransId="{C6C2D827-031A-4742-B1E2-04201450D185}"/>
    <dgm:cxn modelId="{B06564AA-E1D6-4625-8AB5-8B02297512C1}" srcId="{6CADB7BE-F7CA-468C-9040-F704A8E1CAD7}" destId="{E89D297C-47C8-4D10-9BF9-09C087BE25EF}" srcOrd="9" destOrd="0" parTransId="{ADAB8B4E-7093-488E-984D-EA2725205C13}" sibTransId="{0778D5FF-148D-4BF7-8F8C-337689D97910}"/>
    <dgm:cxn modelId="{E793FEAC-9924-4DA2-A785-83FDEB3648CB}" srcId="{6CADB7BE-F7CA-468C-9040-F704A8E1CAD7}" destId="{EA0F3DD3-1E3E-4378-B8FF-E1CBDE427FA1}" srcOrd="6" destOrd="0" parTransId="{8FE949D4-1756-47F8-80CD-D0802E4042B5}" sibTransId="{827AAAC4-BACD-499B-BC80-9B41251232E3}"/>
    <dgm:cxn modelId="{7575CEAE-A47F-46DA-AF56-4D6AC6923420}" srcId="{6CADB7BE-F7CA-468C-9040-F704A8E1CAD7}" destId="{F4EE4AA7-6423-4456-AD6B-A90CDF823582}" srcOrd="8" destOrd="0" parTransId="{5AC0EF0E-8944-4C1E-981E-FB6B7F2664EF}" sibTransId="{DBFA8D4F-F31D-4593-A175-791B59F0A52F}"/>
    <dgm:cxn modelId="{C2B478B3-3C88-4C49-994D-D9BE7DD729D3}" type="presOf" srcId="{E291790F-B75C-4F0E-A568-7441DE10D9D7}" destId="{EBFAD7E3-CB35-E642-AC2F-7868CAD0C451}" srcOrd="0" destOrd="0" presId="urn:microsoft.com/office/officeart/2005/8/layout/default"/>
    <dgm:cxn modelId="{A61DA6B6-0709-4FD2-A3AF-0C06D49AFFA3}" srcId="{6CADB7BE-F7CA-468C-9040-F704A8E1CAD7}" destId="{874B8F44-92E8-4CBE-BCE6-9B2AA42EB8B2}" srcOrd="0" destOrd="0" parTransId="{D17E1B4E-11AE-4FAD-9E48-FEDF878CF5BE}" sibTransId="{44CB3F02-0EFE-4521-9B61-CC3B5749868F}"/>
    <dgm:cxn modelId="{FD2431C2-7819-4908-89DA-38A17C9C8427}" srcId="{6CADB7BE-F7CA-468C-9040-F704A8E1CAD7}" destId="{30A12707-424E-4608-B7A5-B7946FC5AB35}" srcOrd="10" destOrd="0" parTransId="{92FCA5D1-4D47-4ACB-B947-EE52676B2028}" sibTransId="{4736B17C-C808-4C65-A50F-270B02D22DA9}"/>
    <dgm:cxn modelId="{98C54FC6-B8C8-41D7-A74D-ADBECF2B61E1}" srcId="{6CADB7BE-F7CA-468C-9040-F704A8E1CAD7}" destId="{E9624133-7080-4B9C-9A7C-00161232BC00}" srcOrd="2" destOrd="0" parTransId="{D37BBB87-8BC3-4DE8-8FEB-D163766D9364}" sibTransId="{E96FDC58-6496-4306-A5C3-341E832F5AE1}"/>
    <dgm:cxn modelId="{4C3C2CCC-614C-4D3A-884F-F27FF7FC607B}" type="presOf" srcId="{874B8F44-92E8-4CBE-BCE6-9B2AA42EB8B2}" destId="{2F349621-2B3E-544E-84F2-67CEFF87E075}" srcOrd="0" destOrd="0" presId="urn:microsoft.com/office/officeart/2005/8/layout/default"/>
    <dgm:cxn modelId="{C2F5AFD0-128E-467D-B84D-1E8A0662D5FD}" type="presOf" srcId="{B7580245-3BF6-4C34-9759-ABB14FCF6E03}" destId="{1F30B572-8B84-2043-8DE9-C17443A46E0F}" srcOrd="0" destOrd="0" presId="urn:microsoft.com/office/officeart/2005/8/layout/default"/>
    <dgm:cxn modelId="{C8DB1DDC-5BF3-48C2-9DF8-AB5CED8B0D37}" type="presOf" srcId="{422F64D0-0240-412D-87D1-2EABE0DCA711}" destId="{39A720F1-3551-EC45-A52B-4B2638C0B12C}" srcOrd="0" destOrd="0" presId="urn:microsoft.com/office/officeart/2005/8/layout/default"/>
    <dgm:cxn modelId="{09ED38DC-DFFC-934E-9FD0-6D3DC62B13EC}" type="presOf" srcId="{6CADB7BE-F7CA-468C-9040-F704A8E1CAD7}" destId="{D4A0CD9E-4A21-DD45-9B64-D51A27A6667D}" srcOrd="0" destOrd="0" presId="urn:microsoft.com/office/officeart/2005/8/layout/default"/>
    <dgm:cxn modelId="{EA5E8ADD-33B8-0B4E-B6E3-8576CEC5A44C}" srcId="{6CADB7BE-F7CA-468C-9040-F704A8E1CAD7}" destId="{C29AE1A1-03D4-D441-88BB-C38F987CD2D2}" srcOrd="7" destOrd="0" parTransId="{70A853D9-82AA-7F4D-AA84-664F310030CD}" sibTransId="{999C5288-A007-B54E-9AD5-AFFE012BDFE1}"/>
    <dgm:cxn modelId="{848CEEEB-96E5-46D4-9D5C-559A5CBF1271}" type="presOf" srcId="{C29AE1A1-03D4-D441-88BB-C38F987CD2D2}" destId="{E218A9A0-30EF-C74C-B12B-6C4EDBC19A55}" srcOrd="0" destOrd="0" presId="urn:microsoft.com/office/officeart/2005/8/layout/default"/>
    <dgm:cxn modelId="{CD90C3F6-9E70-4F00-88FF-902A2F579971}" type="presOf" srcId="{F4EE4AA7-6423-4456-AD6B-A90CDF823582}" destId="{8D096351-39D1-B34E-9B8C-DA9B3F9DA1BA}" srcOrd="0" destOrd="0" presId="urn:microsoft.com/office/officeart/2005/8/layout/default"/>
    <dgm:cxn modelId="{E376898F-76B9-4BB2-B3F0-1B6C0F45580E}" type="presParOf" srcId="{D4A0CD9E-4A21-DD45-9B64-D51A27A6667D}" destId="{2F349621-2B3E-544E-84F2-67CEFF87E075}" srcOrd="0" destOrd="0" presId="urn:microsoft.com/office/officeart/2005/8/layout/default"/>
    <dgm:cxn modelId="{746DCA8C-1911-4CA3-9731-F6F87FFB8C24}" type="presParOf" srcId="{D4A0CD9E-4A21-DD45-9B64-D51A27A6667D}" destId="{E78F59B6-5074-9A44-A4D9-954013C0A64E}" srcOrd="1" destOrd="0" presId="urn:microsoft.com/office/officeart/2005/8/layout/default"/>
    <dgm:cxn modelId="{7C5B5D4A-2D09-4CAF-9376-98CE82269770}" type="presParOf" srcId="{D4A0CD9E-4A21-DD45-9B64-D51A27A6667D}" destId="{1F30B572-8B84-2043-8DE9-C17443A46E0F}" srcOrd="2" destOrd="0" presId="urn:microsoft.com/office/officeart/2005/8/layout/default"/>
    <dgm:cxn modelId="{37B270B4-D24F-4A1B-BC71-F7E9CBFF6BA7}" type="presParOf" srcId="{D4A0CD9E-4A21-DD45-9B64-D51A27A6667D}" destId="{62C9E80C-2A89-0545-94D2-5BBAD2E3EDE3}" srcOrd="3" destOrd="0" presId="urn:microsoft.com/office/officeart/2005/8/layout/default"/>
    <dgm:cxn modelId="{F1B3DB7B-6303-4B59-A08C-7A3ECE6A1C95}" type="presParOf" srcId="{D4A0CD9E-4A21-DD45-9B64-D51A27A6667D}" destId="{E11CC9E9-FCA0-454E-B93F-BD36C3401206}" srcOrd="4" destOrd="0" presId="urn:microsoft.com/office/officeart/2005/8/layout/default"/>
    <dgm:cxn modelId="{FD85148A-D8A5-40F2-876C-42522FF4E3A2}" type="presParOf" srcId="{D4A0CD9E-4A21-DD45-9B64-D51A27A6667D}" destId="{7F15BEED-AEDB-094A-ABB8-D22B35D46911}" srcOrd="5" destOrd="0" presId="urn:microsoft.com/office/officeart/2005/8/layout/default"/>
    <dgm:cxn modelId="{C7D64D2A-03DB-4316-B2EF-959C9ED35346}" type="presParOf" srcId="{D4A0CD9E-4A21-DD45-9B64-D51A27A6667D}" destId="{EBFAD7E3-CB35-E642-AC2F-7868CAD0C451}" srcOrd="6" destOrd="0" presId="urn:microsoft.com/office/officeart/2005/8/layout/default"/>
    <dgm:cxn modelId="{F3FF5E86-0230-479D-A03F-76D03DEE6FD4}" type="presParOf" srcId="{D4A0CD9E-4A21-DD45-9B64-D51A27A6667D}" destId="{4F9FBF77-BEA8-B746-B435-8DD5B77A67A1}" srcOrd="7" destOrd="0" presId="urn:microsoft.com/office/officeart/2005/8/layout/default"/>
    <dgm:cxn modelId="{0435527E-6610-4BA1-BCA6-BAE667A05930}" type="presParOf" srcId="{D4A0CD9E-4A21-DD45-9B64-D51A27A6667D}" destId="{0713CAEF-E389-7F42-95FB-DDA0893ADD6D}" srcOrd="8" destOrd="0" presId="urn:microsoft.com/office/officeart/2005/8/layout/default"/>
    <dgm:cxn modelId="{36E0C872-D6D3-4E10-92C0-1D8CE13BFBC7}" type="presParOf" srcId="{D4A0CD9E-4A21-DD45-9B64-D51A27A6667D}" destId="{EB537E1A-9BB2-3540-BE7C-6C0282AA2ED9}" srcOrd="9" destOrd="0" presId="urn:microsoft.com/office/officeart/2005/8/layout/default"/>
    <dgm:cxn modelId="{9EABE127-588A-4E15-9E9D-D05FFAB02020}" type="presParOf" srcId="{D4A0CD9E-4A21-DD45-9B64-D51A27A6667D}" destId="{39A720F1-3551-EC45-A52B-4B2638C0B12C}" srcOrd="10" destOrd="0" presId="urn:microsoft.com/office/officeart/2005/8/layout/default"/>
    <dgm:cxn modelId="{2C301C6C-CCA8-431C-8656-EC929C89BFD0}" type="presParOf" srcId="{D4A0CD9E-4A21-DD45-9B64-D51A27A6667D}" destId="{D7825101-1891-BD48-A489-7E62729ED4B3}" srcOrd="11" destOrd="0" presId="urn:microsoft.com/office/officeart/2005/8/layout/default"/>
    <dgm:cxn modelId="{05F3CC9D-AAFB-4FC5-B72E-F1AC53E59D04}" type="presParOf" srcId="{D4A0CD9E-4A21-DD45-9B64-D51A27A6667D}" destId="{E3671DC6-A05E-E348-A9B8-F76281A690A5}" srcOrd="12" destOrd="0" presId="urn:microsoft.com/office/officeart/2005/8/layout/default"/>
    <dgm:cxn modelId="{142EA99C-50BA-42ED-8C1B-34E9E89DDDB0}" type="presParOf" srcId="{D4A0CD9E-4A21-DD45-9B64-D51A27A6667D}" destId="{ED1D4F53-D95A-FE47-AA87-47150469D671}" srcOrd="13" destOrd="0" presId="urn:microsoft.com/office/officeart/2005/8/layout/default"/>
    <dgm:cxn modelId="{10F5B906-26F6-4627-A208-E07285D867D5}" type="presParOf" srcId="{D4A0CD9E-4A21-DD45-9B64-D51A27A6667D}" destId="{E218A9A0-30EF-C74C-B12B-6C4EDBC19A55}" srcOrd="14" destOrd="0" presId="urn:microsoft.com/office/officeart/2005/8/layout/default"/>
    <dgm:cxn modelId="{8E9DCAD2-BA57-4ED1-A60C-6DD2C501D50D}" type="presParOf" srcId="{D4A0CD9E-4A21-DD45-9B64-D51A27A6667D}" destId="{2EC602FF-766E-C242-9493-30FD294A3C53}" srcOrd="15" destOrd="0" presId="urn:microsoft.com/office/officeart/2005/8/layout/default"/>
    <dgm:cxn modelId="{91CFD9C0-7BF2-484B-A056-9A86F904034C}" type="presParOf" srcId="{D4A0CD9E-4A21-DD45-9B64-D51A27A6667D}" destId="{8D096351-39D1-B34E-9B8C-DA9B3F9DA1BA}" srcOrd="16" destOrd="0" presId="urn:microsoft.com/office/officeart/2005/8/layout/default"/>
    <dgm:cxn modelId="{1E545681-8012-4968-9B81-5E2F1A60F896}" type="presParOf" srcId="{D4A0CD9E-4A21-DD45-9B64-D51A27A6667D}" destId="{2866D7DD-A3FD-1645-B6F3-FF2353FBFD6C}" srcOrd="17" destOrd="0" presId="urn:microsoft.com/office/officeart/2005/8/layout/default"/>
    <dgm:cxn modelId="{1D28E6C1-6CCC-478D-8866-6C2961E6BBBC}" type="presParOf" srcId="{D4A0CD9E-4A21-DD45-9B64-D51A27A6667D}" destId="{43F4292E-367B-6943-9FB1-8AE6AD86A302}" srcOrd="18" destOrd="0" presId="urn:microsoft.com/office/officeart/2005/8/layout/default"/>
    <dgm:cxn modelId="{CBD7096B-4DB7-4CE3-98D7-F062A7CB434E}" type="presParOf" srcId="{D4A0CD9E-4A21-DD45-9B64-D51A27A6667D}" destId="{E7EE7095-B503-4023-94B5-87C1EBAE95F5}" srcOrd="19" destOrd="0" presId="urn:microsoft.com/office/officeart/2005/8/layout/default"/>
    <dgm:cxn modelId="{D3EF2CE3-8E4F-4B5C-A6AB-CD11A94B89A0}" type="presParOf" srcId="{D4A0CD9E-4A21-DD45-9B64-D51A27A6667D}" destId="{3C4B7178-EA07-4E4E-B294-B031C9776DDD}" srcOrd="20" destOrd="0" presId="urn:microsoft.com/office/officeart/2005/8/layout/default"/>
    <dgm:cxn modelId="{8F1AAFF2-B741-4229-85DC-78C4709C56CB}" type="presParOf" srcId="{D4A0CD9E-4A21-DD45-9B64-D51A27A6667D}" destId="{9FE0CF0D-A795-40CC-AD3D-8C43DE7E5EF6}" srcOrd="21" destOrd="0" presId="urn:microsoft.com/office/officeart/2005/8/layout/default"/>
    <dgm:cxn modelId="{D20CE79D-3A44-497F-B9A7-4238A0C969C3}" type="presParOf" srcId="{D4A0CD9E-4A21-DD45-9B64-D51A27A6667D}" destId="{2481AA93-2289-491D-B0C2-2957711D5A0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5D7D9-9AFE-43FA-9C38-E8888640D77E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FB6DA5-026E-4017-8195-C69075897854}">
      <dgm:prSet/>
      <dgm:spPr/>
      <dgm:t>
        <a:bodyPr/>
        <a:lstStyle/>
        <a:p>
          <a:r>
            <a:rPr lang="en-US"/>
            <a:t>Entities and Relationships are identified in High Level Conceptual Design</a:t>
          </a:r>
        </a:p>
      </dgm:t>
    </dgm:pt>
    <dgm:pt modelId="{25E534AD-6E84-4985-A26C-666A294EAEA8}" type="parTrans" cxnId="{94F3AF67-2255-4EF0-BF5B-41FE4B4E60A8}">
      <dgm:prSet/>
      <dgm:spPr/>
      <dgm:t>
        <a:bodyPr/>
        <a:lstStyle/>
        <a:p>
          <a:endParaRPr lang="en-US"/>
        </a:p>
      </dgm:t>
    </dgm:pt>
    <dgm:pt modelId="{22D9BAAB-8E34-415F-9891-29AFE67B5F23}" type="sibTrans" cxnId="{94F3AF67-2255-4EF0-BF5B-41FE4B4E60A8}">
      <dgm:prSet/>
      <dgm:spPr/>
      <dgm:t>
        <a:bodyPr/>
        <a:lstStyle/>
        <a:p>
          <a:endParaRPr lang="en-US"/>
        </a:p>
      </dgm:t>
    </dgm:pt>
    <dgm:pt modelId="{61D3411B-C5CF-4577-BB61-5B10F475ABCE}">
      <dgm:prSet/>
      <dgm:spPr/>
      <dgm:t>
        <a:bodyPr/>
        <a:lstStyle/>
        <a:p>
          <a:r>
            <a:rPr lang="en-US" u="sng"/>
            <a:t>Entities:</a:t>
          </a:r>
          <a:endParaRPr lang="en-US"/>
        </a:p>
      </dgm:t>
    </dgm:pt>
    <dgm:pt modelId="{F735A2B4-6FB7-47DA-8A7A-BF2044A37943}" type="parTrans" cxnId="{2FE46734-E9F0-4207-A506-12A5FBEA2F9B}">
      <dgm:prSet/>
      <dgm:spPr/>
      <dgm:t>
        <a:bodyPr/>
        <a:lstStyle/>
        <a:p>
          <a:endParaRPr lang="en-US"/>
        </a:p>
      </dgm:t>
    </dgm:pt>
    <dgm:pt modelId="{D42601ED-D6C9-422E-ABB4-81650067504A}" type="sibTrans" cxnId="{2FE46734-E9F0-4207-A506-12A5FBEA2F9B}">
      <dgm:prSet/>
      <dgm:spPr/>
      <dgm:t>
        <a:bodyPr/>
        <a:lstStyle/>
        <a:p>
          <a:endParaRPr lang="en-US"/>
        </a:p>
      </dgm:t>
    </dgm:pt>
    <dgm:pt modelId="{A8634303-2AC4-46BC-B76A-6043F7DA51A3}">
      <dgm:prSet/>
      <dgm:spPr/>
      <dgm:t>
        <a:bodyPr/>
        <a:lstStyle/>
        <a:p>
          <a:r>
            <a:rPr lang="en-US"/>
            <a:t>Student</a:t>
          </a:r>
        </a:p>
      </dgm:t>
    </dgm:pt>
    <dgm:pt modelId="{33623333-856F-474E-B951-96A657A11B9B}" type="parTrans" cxnId="{4975B0D9-10C7-45F5-BFD0-B1C80769B835}">
      <dgm:prSet/>
      <dgm:spPr/>
      <dgm:t>
        <a:bodyPr/>
        <a:lstStyle/>
        <a:p>
          <a:endParaRPr lang="en-US"/>
        </a:p>
      </dgm:t>
    </dgm:pt>
    <dgm:pt modelId="{CCBC67F5-09B6-4AE6-80F5-28E66011F514}" type="sibTrans" cxnId="{4975B0D9-10C7-45F5-BFD0-B1C80769B835}">
      <dgm:prSet/>
      <dgm:spPr/>
      <dgm:t>
        <a:bodyPr/>
        <a:lstStyle/>
        <a:p>
          <a:endParaRPr lang="en-US"/>
        </a:p>
      </dgm:t>
    </dgm:pt>
    <dgm:pt modelId="{01BF6303-3AE1-46BA-A934-86F39C0EB750}">
      <dgm:prSet/>
      <dgm:spPr/>
      <dgm:t>
        <a:bodyPr/>
        <a:lstStyle/>
        <a:p>
          <a:r>
            <a:rPr lang="en-US"/>
            <a:t>Alumni</a:t>
          </a:r>
        </a:p>
      </dgm:t>
    </dgm:pt>
    <dgm:pt modelId="{FCD840DA-DE1D-4036-AB17-0A4A6E420288}" type="parTrans" cxnId="{4F43AE3A-B535-4272-B786-A28927611D36}">
      <dgm:prSet/>
      <dgm:spPr/>
      <dgm:t>
        <a:bodyPr/>
        <a:lstStyle/>
        <a:p>
          <a:endParaRPr lang="en-US"/>
        </a:p>
      </dgm:t>
    </dgm:pt>
    <dgm:pt modelId="{97220965-90FF-44D1-9164-643CB8B77AC7}" type="sibTrans" cxnId="{4F43AE3A-B535-4272-B786-A28927611D36}">
      <dgm:prSet/>
      <dgm:spPr/>
      <dgm:t>
        <a:bodyPr/>
        <a:lstStyle/>
        <a:p>
          <a:endParaRPr lang="en-US"/>
        </a:p>
      </dgm:t>
    </dgm:pt>
    <dgm:pt modelId="{21F7F147-A05D-4293-9CA0-8578B6A3F990}">
      <dgm:prSet/>
      <dgm:spPr/>
      <dgm:t>
        <a:bodyPr/>
        <a:lstStyle/>
        <a:p>
          <a:r>
            <a:rPr lang="en-US"/>
            <a:t>Administrator</a:t>
          </a:r>
        </a:p>
      </dgm:t>
    </dgm:pt>
    <dgm:pt modelId="{6D91D18A-A52A-4B2A-92BA-A878CD4DFF29}" type="parTrans" cxnId="{5C18603B-3260-4908-8500-B843334207BA}">
      <dgm:prSet/>
      <dgm:spPr/>
      <dgm:t>
        <a:bodyPr/>
        <a:lstStyle/>
        <a:p>
          <a:endParaRPr lang="en-US"/>
        </a:p>
      </dgm:t>
    </dgm:pt>
    <dgm:pt modelId="{F5EF9462-7484-4046-AC6C-1ADDC8724BE1}" type="sibTrans" cxnId="{5C18603B-3260-4908-8500-B843334207BA}">
      <dgm:prSet/>
      <dgm:spPr/>
      <dgm:t>
        <a:bodyPr/>
        <a:lstStyle/>
        <a:p>
          <a:endParaRPr lang="en-US"/>
        </a:p>
      </dgm:t>
    </dgm:pt>
    <dgm:pt modelId="{BE3615D7-0617-40FC-902C-605D62300AE3}">
      <dgm:prSet/>
      <dgm:spPr/>
      <dgm:t>
        <a:bodyPr/>
        <a:lstStyle/>
        <a:p>
          <a:r>
            <a:rPr lang="en-US"/>
            <a:t>Events</a:t>
          </a:r>
        </a:p>
      </dgm:t>
    </dgm:pt>
    <dgm:pt modelId="{67B4C9F8-36D5-4D14-88DC-178CE4BFA337}" type="parTrans" cxnId="{34FC26E0-CEAC-4C86-89DF-E45EDDD355EB}">
      <dgm:prSet/>
      <dgm:spPr/>
      <dgm:t>
        <a:bodyPr/>
        <a:lstStyle/>
        <a:p>
          <a:endParaRPr lang="en-US"/>
        </a:p>
      </dgm:t>
    </dgm:pt>
    <dgm:pt modelId="{968723AC-6353-40D8-8B94-454713842AA4}" type="sibTrans" cxnId="{34FC26E0-CEAC-4C86-89DF-E45EDDD355EB}">
      <dgm:prSet/>
      <dgm:spPr/>
      <dgm:t>
        <a:bodyPr/>
        <a:lstStyle/>
        <a:p>
          <a:endParaRPr lang="en-US"/>
        </a:p>
      </dgm:t>
    </dgm:pt>
    <dgm:pt modelId="{2DA6BFB4-FC0A-4960-B51A-1FBB210BBD0F}">
      <dgm:prSet/>
      <dgm:spPr/>
      <dgm:t>
        <a:bodyPr/>
        <a:lstStyle/>
        <a:p>
          <a:r>
            <a:rPr lang="en-US"/>
            <a:t>Clubs</a:t>
          </a:r>
        </a:p>
      </dgm:t>
    </dgm:pt>
    <dgm:pt modelId="{5CF857C9-8AED-47F5-BAC1-FADE64FDC55A}" type="parTrans" cxnId="{345318E1-233A-4059-BA07-D808BAFF4535}">
      <dgm:prSet/>
      <dgm:spPr/>
      <dgm:t>
        <a:bodyPr/>
        <a:lstStyle/>
        <a:p>
          <a:endParaRPr lang="en-US"/>
        </a:p>
      </dgm:t>
    </dgm:pt>
    <dgm:pt modelId="{7E48DE25-104C-4738-8E49-703E345D2649}" type="sibTrans" cxnId="{345318E1-233A-4059-BA07-D808BAFF4535}">
      <dgm:prSet/>
      <dgm:spPr/>
      <dgm:t>
        <a:bodyPr/>
        <a:lstStyle/>
        <a:p>
          <a:endParaRPr lang="en-US"/>
        </a:p>
      </dgm:t>
    </dgm:pt>
    <dgm:pt modelId="{454AC8AA-CA55-494E-8BB1-16954A185CA1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Job posting</a:t>
          </a:r>
          <a:endParaRPr lang="en-US"/>
        </a:p>
      </dgm:t>
    </dgm:pt>
    <dgm:pt modelId="{D98095A2-83E7-4A39-99E3-EB70E2E884A1}" type="parTrans" cxnId="{02EC291A-A30D-4CC8-966B-3E080ED996E7}">
      <dgm:prSet/>
      <dgm:spPr/>
      <dgm:t>
        <a:bodyPr/>
        <a:lstStyle/>
        <a:p>
          <a:endParaRPr lang="en-US"/>
        </a:p>
      </dgm:t>
    </dgm:pt>
    <dgm:pt modelId="{539BFC9C-FC18-424E-B93D-27B58598C723}" type="sibTrans" cxnId="{02EC291A-A30D-4CC8-966B-3E080ED996E7}">
      <dgm:prSet/>
      <dgm:spPr/>
      <dgm:t>
        <a:bodyPr/>
        <a:lstStyle/>
        <a:p>
          <a:endParaRPr lang="en-US"/>
        </a:p>
      </dgm:t>
    </dgm:pt>
    <dgm:pt modelId="{63B7F1ED-481B-4FE8-96C7-2CB557BB18A8}">
      <dgm:prSet/>
      <dgm:spPr/>
      <dgm:t>
        <a:bodyPr/>
        <a:lstStyle/>
        <a:p>
          <a:r>
            <a:rPr lang="en-US"/>
            <a:t>Account</a:t>
          </a:r>
        </a:p>
      </dgm:t>
    </dgm:pt>
    <dgm:pt modelId="{E37345B6-75B6-4FCD-B021-9E2895C4ABF1}" type="parTrans" cxnId="{16B3165B-E32F-4240-ABED-573DA947158A}">
      <dgm:prSet/>
      <dgm:spPr/>
      <dgm:t>
        <a:bodyPr/>
        <a:lstStyle/>
        <a:p>
          <a:endParaRPr lang="en-US"/>
        </a:p>
      </dgm:t>
    </dgm:pt>
    <dgm:pt modelId="{F1D96A04-CFBE-40FF-8778-12AF46CE4C82}" type="sibTrans" cxnId="{16B3165B-E32F-4240-ABED-573DA947158A}">
      <dgm:prSet/>
      <dgm:spPr/>
      <dgm:t>
        <a:bodyPr/>
        <a:lstStyle/>
        <a:p>
          <a:endParaRPr lang="en-US"/>
        </a:p>
      </dgm:t>
    </dgm:pt>
    <dgm:pt modelId="{36A5D846-2406-4195-9C88-E5A3485EB3B4}">
      <dgm:prSet/>
      <dgm:spPr/>
      <dgm:t>
        <a:bodyPr/>
        <a:lstStyle/>
        <a:p>
          <a:r>
            <a:rPr lang="en-US"/>
            <a:t>User</a:t>
          </a:r>
        </a:p>
      </dgm:t>
    </dgm:pt>
    <dgm:pt modelId="{A182F479-EBF2-4B9B-91B4-9CCD39D0900D}" type="parTrans" cxnId="{44BEF490-960B-4024-AE4E-B96BDD8215F1}">
      <dgm:prSet/>
      <dgm:spPr/>
      <dgm:t>
        <a:bodyPr/>
        <a:lstStyle/>
        <a:p>
          <a:endParaRPr lang="en-US"/>
        </a:p>
      </dgm:t>
    </dgm:pt>
    <dgm:pt modelId="{6DE97D8B-D073-4E72-991C-271EF2E7815D}" type="sibTrans" cxnId="{44BEF490-960B-4024-AE4E-B96BDD8215F1}">
      <dgm:prSet/>
      <dgm:spPr/>
      <dgm:t>
        <a:bodyPr/>
        <a:lstStyle/>
        <a:p>
          <a:endParaRPr lang="en-US"/>
        </a:p>
      </dgm:t>
    </dgm:pt>
    <dgm:pt modelId="{B802B72D-8F70-FE46-8378-7F8FA077A6E9}" type="pres">
      <dgm:prSet presAssocID="{9BB5D7D9-9AFE-43FA-9C38-E8888640D77E}" presName="Name0" presStyleCnt="0">
        <dgm:presLayoutVars>
          <dgm:dir/>
          <dgm:resizeHandles val="exact"/>
        </dgm:presLayoutVars>
      </dgm:prSet>
      <dgm:spPr/>
    </dgm:pt>
    <dgm:pt modelId="{96CE092D-9059-9140-A97B-EC2E52A5AE30}" type="pres">
      <dgm:prSet presAssocID="{87FB6DA5-026E-4017-8195-C69075897854}" presName="parAndChTx" presStyleLbl="node1" presStyleIdx="0" presStyleCnt="2">
        <dgm:presLayoutVars>
          <dgm:bulletEnabled val="1"/>
        </dgm:presLayoutVars>
      </dgm:prSet>
      <dgm:spPr/>
    </dgm:pt>
    <dgm:pt modelId="{CC2B83F7-1B3D-BB48-B39F-48F017512F99}" type="pres">
      <dgm:prSet presAssocID="{22D9BAAB-8E34-415F-9891-29AFE67B5F23}" presName="parAndChSpace" presStyleCnt="0"/>
      <dgm:spPr/>
    </dgm:pt>
    <dgm:pt modelId="{AF90675E-64FF-A04A-8E93-C3EAC4356C32}" type="pres">
      <dgm:prSet presAssocID="{61D3411B-C5CF-4577-BB61-5B10F475ABCE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8B29B707-439A-AF45-B39C-2AC48F3A2978}" type="presOf" srcId="{87FB6DA5-026E-4017-8195-C69075897854}" destId="{96CE092D-9059-9140-A97B-EC2E52A5AE30}" srcOrd="0" destOrd="0" presId="urn:microsoft.com/office/officeart/2005/8/layout/hChevron3"/>
    <dgm:cxn modelId="{7847BF0C-5996-7A49-86C8-EDD926AB9849}" type="presOf" srcId="{63B7F1ED-481B-4FE8-96C7-2CB557BB18A8}" destId="{AF90675E-64FF-A04A-8E93-C3EAC4356C32}" srcOrd="0" destOrd="7" presId="urn:microsoft.com/office/officeart/2005/8/layout/hChevron3"/>
    <dgm:cxn modelId="{6FAA650D-7A38-D749-A6A9-FB51D1F81894}" type="presOf" srcId="{36A5D846-2406-4195-9C88-E5A3485EB3B4}" destId="{AF90675E-64FF-A04A-8E93-C3EAC4356C32}" srcOrd="0" destOrd="8" presId="urn:microsoft.com/office/officeart/2005/8/layout/hChevron3"/>
    <dgm:cxn modelId="{07832C10-9ACE-094C-AFDD-50EB3092B9CC}" type="presOf" srcId="{454AC8AA-CA55-494E-8BB1-16954A185CA1}" destId="{AF90675E-64FF-A04A-8E93-C3EAC4356C32}" srcOrd="0" destOrd="6" presId="urn:microsoft.com/office/officeart/2005/8/layout/hChevron3"/>
    <dgm:cxn modelId="{02EC291A-A30D-4CC8-966B-3E080ED996E7}" srcId="{61D3411B-C5CF-4577-BB61-5B10F475ABCE}" destId="{454AC8AA-CA55-494E-8BB1-16954A185CA1}" srcOrd="5" destOrd="0" parTransId="{D98095A2-83E7-4A39-99E3-EB70E2E884A1}" sibTransId="{539BFC9C-FC18-424E-B93D-27B58598C723}"/>
    <dgm:cxn modelId="{A8E1441B-E127-0447-A486-1E06B231699D}" type="presOf" srcId="{BE3615D7-0617-40FC-902C-605D62300AE3}" destId="{AF90675E-64FF-A04A-8E93-C3EAC4356C32}" srcOrd="0" destOrd="4" presId="urn:microsoft.com/office/officeart/2005/8/layout/hChevron3"/>
    <dgm:cxn modelId="{2FE46734-E9F0-4207-A506-12A5FBEA2F9B}" srcId="{9BB5D7D9-9AFE-43FA-9C38-E8888640D77E}" destId="{61D3411B-C5CF-4577-BB61-5B10F475ABCE}" srcOrd="1" destOrd="0" parTransId="{F735A2B4-6FB7-47DA-8A7A-BF2044A37943}" sibTransId="{D42601ED-D6C9-422E-ABB4-81650067504A}"/>
    <dgm:cxn modelId="{4F43AE3A-B535-4272-B786-A28927611D36}" srcId="{61D3411B-C5CF-4577-BB61-5B10F475ABCE}" destId="{01BF6303-3AE1-46BA-A934-86F39C0EB750}" srcOrd="1" destOrd="0" parTransId="{FCD840DA-DE1D-4036-AB17-0A4A6E420288}" sibTransId="{97220965-90FF-44D1-9164-643CB8B77AC7}"/>
    <dgm:cxn modelId="{5C18603B-3260-4908-8500-B843334207BA}" srcId="{61D3411B-C5CF-4577-BB61-5B10F475ABCE}" destId="{21F7F147-A05D-4293-9CA0-8578B6A3F990}" srcOrd="2" destOrd="0" parTransId="{6D91D18A-A52A-4B2A-92BA-A878CD4DFF29}" sibTransId="{F5EF9462-7484-4046-AC6C-1ADDC8724BE1}"/>
    <dgm:cxn modelId="{16B3165B-E32F-4240-ABED-573DA947158A}" srcId="{61D3411B-C5CF-4577-BB61-5B10F475ABCE}" destId="{63B7F1ED-481B-4FE8-96C7-2CB557BB18A8}" srcOrd="6" destOrd="0" parTransId="{E37345B6-75B6-4FCD-B021-9E2895C4ABF1}" sibTransId="{F1D96A04-CFBE-40FF-8778-12AF46CE4C82}"/>
    <dgm:cxn modelId="{94F3AF67-2255-4EF0-BF5B-41FE4B4E60A8}" srcId="{9BB5D7D9-9AFE-43FA-9C38-E8888640D77E}" destId="{87FB6DA5-026E-4017-8195-C69075897854}" srcOrd="0" destOrd="0" parTransId="{25E534AD-6E84-4985-A26C-666A294EAEA8}" sibTransId="{22D9BAAB-8E34-415F-9891-29AFE67B5F23}"/>
    <dgm:cxn modelId="{A050306E-EE42-0543-BA57-260F2898A4FB}" type="presOf" srcId="{21F7F147-A05D-4293-9CA0-8578B6A3F990}" destId="{AF90675E-64FF-A04A-8E93-C3EAC4356C32}" srcOrd="0" destOrd="3" presId="urn:microsoft.com/office/officeart/2005/8/layout/hChevron3"/>
    <dgm:cxn modelId="{92EA5F82-55CB-9046-944B-83A0BCA20D9D}" type="presOf" srcId="{2DA6BFB4-FC0A-4960-B51A-1FBB210BBD0F}" destId="{AF90675E-64FF-A04A-8E93-C3EAC4356C32}" srcOrd="0" destOrd="5" presId="urn:microsoft.com/office/officeart/2005/8/layout/hChevron3"/>
    <dgm:cxn modelId="{44CF2485-466E-3243-9AEE-F293D5968FF2}" type="presOf" srcId="{9BB5D7D9-9AFE-43FA-9C38-E8888640D77E}" destId="{B802B72D-8F70-FE46-8378-7F8FA077A6E9}" srcOrd="0" destOrd="0" presId="urn:microsoft.com/office/officeart/2005/8/layout/hChevron3"/>
    <dgm:cxn modelId="{58AAD68C-B359-A14F-903A-9A401D1F3AB1}" type="presOf" srcId="{61D3411B-C5CF-4577-BB61-5B10F475ABCE}" destId="{AF90675E-64FF-A04A-8E93-C3EAC4356C32}" srcOrd="0" destOrd="0" presId="urn:microsoft.com/office/officeart/2005/8/layout/hChevron3"/>
    <dgm:cxn modelId="{44BEF490-960B-4024-AE4E-B96BDD8215F1}" srcId="{61D3411B-C5CF-4577-BB61-5B10F475ABCE}" destId="{36A5D846-2406-4195-9C88-E5A3485EB3B4}" srcOrd="7" destOrd="0" parTransId="{A182F479-EBF2-4B9B-91B4-9CCD39D0900D}" sibTransId="{6DE97D8B-D073-4E72-991C-271EF2E7815D}"/>
    <dgm:cxn modelId="{359E02D1-790E-1E40-9076-C4C3366AB771}" type="presOf" srcId="{A8634303-2AC4-46BC-B76A-6043F7DA51A3}" destId="{AF90675E-64FF-A04A-8E93-C3EAC4356C32}" srcOrd="0" destOrd="1" presId="urn:microsoft.com/office/officeart/2005/8/layout/hChevron3"/>
    <dgm:cxn modelId="{4975B0D9-10C7-45F5-BFD0-B1C80769B835}" srcId="{61D3411B-C5CF-4577-BB61-5B10F475ABCE}" destId="{A8634303-2AC4-46BC-B76A-6043F7DA51A3}" srcOrd="0" destOrd="0" parTransId="{33623333-856F-474E-B951-96A657A11B9B}" sibTransId="{CCBC67F5-09B6-4AE6-80F5-28E66011F514}"/>
    <dgm:cxn modelId="{34FC26E0-CEAC-4C86-89DF-E45EDDD355EB}" srcId="{61D3411B-C5CF-4577-BB61-5B10F475ABCE}" destId="{BE3615D7-0617-40FC-902C-605D62300AE3}" srcOrd="3" destOrd="0" parTransId="{67B4C9F8-36D5-4D14-88DC-178CE4BFA337}" sibTransId="{968723AC-6353-40D8-8B94-454713842AA4}"/>
    <dgm:cxn modelId="{345318E1-233A-4059-BA07-D808BAFF4535}" srcId="{61D3411B-C5CF-4577-BB61-5B10F475ABCE}" destId="{2DA6BFB4-FC0A-4960-B51A-1FBB210BBD0F}" srcOrd="4" destOrd="0" parTransId="{5CF857C9-8AED-47F5-BAC1-FADE64FDC55A}" sibTransId="{7E48DE25-104C-4738-8E49-703E345D2649}"/>
    <dgm:cxn modelId="{3F6815ED-508E-CA4C-8607-80AACE254261}" type="presOf" srcId="{01BF6303-3AE1-46BA-A934-86F39C0EB750}" destId="{AF90675E-64FF-A04A-8E93-C3EAC4356C32}" srcOrd="0" destOrd="2" presId="urn:microsoft.com/office/officeart/2005/8/layout/hChevron3"/>
    <dgm:cxn modelId="{4D751988-8F2D-C940-A84B-5BD7BEB9A465}" type="presParOf" srcId="{B802B72D-8F70-FE46-8378-7F8FA077A6E9}" destId="{96CE092D-9059-9140-A97B-EC2E52A5AE30}" srcOrd="0" destOrd="0" presId="urn:microsoft.com/office/officeart/2005/8/layout/hChevron3"/>
    <dgm:cxn modelId="{20428F5A-1235-4C40-8701-B6C6405330A5}" type="presParOf" srcId="{B802B72D-8F70-FE46-8378-7F8FA077A6E9}" destId="{CC2B83F7-1B3D-BB48-B39F-48F017512F99}" srcOrd="1" destOrd="0" presId="urn:microsoft.com/office/officeart/2005/8/layout/hChevron3"/>
    <dgm:cxn modelId="{A9BD3F11-F546-B744-88C0-184DEB2B897D}" type="presParOf" srcId="{B802B72D-8F70-FE46-8378-7F8FA077A6E9}" destId="{AF90675E-64FF-A04A-8E93-C3EAC4356C32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758A30-8DA6-474D-BF4F-8D3E03198C2D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F71E60-001B-4FE0-BEBD-5218008C6141}">
      <dgm:prSet/>
      <dgm:spPr/>
      <dgm:t>
        <a:bodyPr/>
        <a:lstStyle/>
        <a:p>
          <a:r>
            <a:rPr lang="en-US"/>
            <a:t>User creates account</a:t>
          </a:r>
        </a:p>
      </dgm:t>
    </dgm:pt>
    <dgm:pt modelId="{6C408D91-F3AC-48EF-A481-E4B277BF1D2A}" type="parTrans" cxnId="{AD97AA7D-F579-4821-BA6C-D135C9AC7B4F}">
      <dgm:prSet/>
      <dgm:spPr/>
      <dgm:t>
        <a:bodyPr/>
        <a:lstStyle/>
        <a:p>
          <a:endParaRPr lang="en-US"/>
        </a:p>
      </dgm:t>
    </dgm:pt>
    <dgm:pt modelId="{33EEAC58-DF1C-44AE-962B-FA0F40007206}" type="sibTrans" cxnId="{AD97AA7D-F579-4821-BA6C-D135C9AC7B4F}">
      <dgm:prSet/>
      <dgm:spPr/>
      <dgm:t>
        <a:bodyPr/>
        <a:lstStyle/>
        <a:p>
          <a:endParaRPr lang="en-US"/>
        </a:p>
      </dgm:t>
    </dgm:pt>
    <dgm:pt modelId="{38C74C01-B92E-41CE-9032-6ABEF3D53402}">
      <dgm:prSet/>
      <dgm:spPr/>
      <dgm:t>
        <a:bodyPr/>
        <a:lstStyle/>
        <a:p>
          <a:r>
            <a:rPr lang="en-US"/>
            <a:t>Users search for other users by qualifiers (degree, company…)</a:t>
          </a:r>
        </a:p>
      </dgm:t>
    </dgm:pt>
    <dgm:pt modelId="{3732824B-D662-49AA-8E83-3E924F2715FF}" type="parTrans" cxnId="{0273B4BB-98FB-454D-BFE0-293C1B983580}">
      <dgm:prSet/>
      <dgm:spPr/>
      <dgm:t>
        <a:bodyPr/>
        <a:lstStyle/>
        <a:p>
          <a:endParaRPr lang="en-US"/>
        </a:p>
      </dgm:t>
    </dgm:pt>
    <dgm:pt modelId="{ED17E568-D3C7-4FDB-944A-50A9A7453A56}" type="sibTrans" cxnId="{0273B4BB-98FB-454D-BFE0-293C1B983580}">
      <dgm:prSet/>
      <dgm:spPr/>
      <dgm:t>
        <a:bodyPr/>
        <a:lstStyle/>
        <a:p>
          <a:endParaRPr lang="en-US"/>
        </a:p>
      </dgm:t>
    </dgm:pt>
    <dgm:pt modelId="{BA10C8D0-EBD8-4DEB-93B2-D2FB703009C0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</a:t>
          </a:r>
          <a:r>
            <a:rPr lang="en-US"/>
            <a:t>User follows User</a:t>
          </a:r>
        </a:p>
      </dgm:t>
    </dgm:pt>
    <dgm:pt modelId="{B48CF8D6-6545-40B4-9ED4-E9A7601392E2}" type="parTrans" cxnId="{75164746-485E-4FE2-9791-144A1D4F1C7B}">
      <dgm:prSet/>
      <dgm:spPr/>
      <dgm:t>
        <a:bodyPr/>
        <a:lstStyle/>
        <a:p>
          <a:endParaRPr lang="en-US"/>
        </a:p>
      </dgm:t>
    </dgm:pt>
    <dgm:pt modelId="{9B81E956-DE4B-4563-9480-638A63AFAB83}" type="sibTrans" cxnId="{75164746-485E-4FE2-9791-144A1D4F1C7B}">
      <dgm:prSet/>
      <dgm:spPr/>
      <dgm:t>
        <a:bodyPr/>
        <a:lstStyle/>
        <a:p>
          <a:endParaRPr lang="en-US"/>
        </a:p>
      </dgm:t>
    </dgm:pt>
    <dgm:pt modelId="{809CA193-F3F5-4BCE-80BB-FA968AE2F40A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Alumni creates job postings</a:t>
          </a:r>
          <a:endParaRPr lang="en-US"/>
        </a:p>
      </dgm:t>
    </dgm:pt>
    <dgm:pt modelId="{EA1C1423-2130-4784-9AC2-A410149966D7}" type="parTrans" cxnId="{ADCE20F2-1AD6-4A03-A034-70396DA4C6FD}">
      <dgm:prSet/>
      <dgm:spPr/>
      <dgm:t>
        <a:bodyPr/>
        <a:lstStyle/>
        <a:p>
          <a:endParaRPr lang="en-US"/>
        </a:p>
      </dgm:t>
    </dgm:pt>
    <dgm:pt modelId="{2706D7E6-DFD6-4487-AF4D-052F0396B2FE}" type="sibTrans" cxnId="{ADCE20F2-1AD6-4A03-A034-70396DA4C6FD}">
      <dgm:prSet/>
      <dgm:spPr/>
      <dgm:t>
        <a:bodyPr/>
        <a:lstStyle/>
        <a:p>
          <a:endParaRPr lang="en-US"/>
        </a:p>
      </dgm:t>
    </dgm:pt>
    <dgm:pt modelId="{DC12098E-6F81-42C2-B047-FF93B6E35F8E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Administrator creates</a:t>
          </a:r>
          <a:r>
            <a:rPr lang="en-US"/>
            <a:t> </a:t>
          </a:r>
          <a:r>
            <a:rPr lang="en-US">
              <a:latin typeface="Trebuchet MS" panose="020B0603020202020204"/>
            </a:rPr>
            <a:t>clubs</a:t>
          </a:r>
          <a:endParaRPr lang="en-US"/>
        </a:p>
      </dgm:t>
    </dgm:pt>
    <dgm:pt modelId="{0415F996-7ADC-4C2E-A6A7-58B4B0E3C4BE}" type="parTrans" cxnId="{FCD868FC-44BF-47F7-AB95-8CB8C90FF1C7}">
      <dgm:prSet/>
      <dgm:spPr/>
      <dgm:t>
        <a:bodyPr/>
        <a:lstStyle/>
        <a:p>
          <a:endParaRPr lang="en-US"/>
        </a:p>
      </dgm:t>
    </dgm:pt>
    <dgm:pt modelId="{4C1CEE2A-68CC-433B-87CB-29B1D9ED92B0}" type="sibTrans" cxnId="{FCD868FC-44BF-47F7-AB95-8CB8C90FF1C7}">
      <dgm:prSet/>
      <dgm:spPr/>
      <dgm:t>
        <a:bodyPr/>
        <a:lstStyle/>
        <a:p>
          <a:endParaRPr lang="en-US"/>
        </a:p>
      </dgm:t>
    </dgm:pt>
    <dgm:pt modelId="{24179EAB-09F9-4271-9A78-EB90C04AC769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User joins clubs</a:t>
          </a:r>
          <a:endParaRPr lang="en-US"/>
        </a:p>
      </dgm:t>
    </dgm:pt>
    <dgm:pt modelId="{C4A7CE16-ED61-45BE-8376-A0D9752985E7}" type="parTrans" cxnId="{D754AB1E-7D8A-4CA3-9475-A696E6778ADB}">
      <dgm:prSet/>
      <dgm:spPr/>
      <dgm:t>
        <a:bodyPr/>
        <a:lstStyle/>
        <a:p>
          <a:endParaRPr lang="en-US"/>
        </a:p>
      </dgm:t>
    </dgm:pt>
    <dgm:pt modelId="{2DC15BD5-88D4-40BD-ABA8-C023A7AF72FC}" type="sibTrans" cxnId="{D754AB1E-7D8A-4CA3-9475-A696E6778ADB}">
      <dgm:prSet/>
      <dgm:spPr/>
      <dgm:t>
        <a:bodyPr/>
        <a:lstStyle/>
        <a:p>
          <a:endParaRPr lang="en-US"/>
        </a:p>
      </dgm:t>
    </dgm:pt>
    <dgm:pt modelId="{78E840A8-6D9A-499F-BD8B-0549D9617286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</a:t>
          </a:r>
          <a:r>
            <a:rPr lang="en-US"/>
            <a:t>User Joins Event</a:t>
          </a:r>
        </a:p>
      </dgm:t>
    </dgm:pt>
    <dgm:pt modelId="{BB0B81E2-EF33-42E4-8E26-FA6C696720C9}" type="parTrans" cxnId="{1C781F67-CCF3-4DE0-A10C-EC251FCA34B6}">
      <dgm:prSet/>
      <dgm:spPr/>
      <dgm:t>
        <a:bodyPr/>
        <a:lstStyle/>
        <a:p>
          <a:endParaRPr lang="en-US"/>
        </a:p>
      </dgm:t>
    </dgm:pt>
    <dgm:pt modelId="{7736E8DC-FCA8-4357-A65D-3DCEF5204140}" type="sibTrans" cxnId="{1C781F67-CCF3-4DE0-A10C-EC251FCA34B6}">
      <dgm:prSet/>
      <dgm:spPr/>
      <dgm:t>
        <a:bodyPr/>
        <a:lstStyle/>
        <a:p>
          <a:endParaRPr lang="en-US"/>
        </a:p>
      </dgm:t>
    </dgm:pt>
    <dgm:pt modelId="{F3B869A8-D9E9-4EEB-B945-7772F9C5FC40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 Club creates Events</a:t>
          </a:r>
        </a:p>
      </dgm:t>
    </dgm:pt>
    <dgm:pt modelId="{6E475C7F-858C-4C03-A1B5-64864EF0EE4C}" type="parTrans" cxnId="{747303D5-2B22-48BF-9733-C436C66E17C8}">
      <dgm:prSet/>
      <dgm:spPr/>
    </dgm:pt>
    <dgm:pt modelId="{0E4F2E31-F893-4301-A642-B56C49CF63A6}" type="sibTrans" cxnId="{747303D5-2B22-48BF-9733-C436C66E17C8}">
      <dgm:prSet/>
      <dgm:spPr/>
    </dgm:pt>
    <dgm:pt modelId="{02798587-9B45-4916-8639-1EA0001CF0FD}">
      <dgm:prSet phldr="0"/>
      <dgm:spPr/>
      <dgm:t>
        <a:bodyPr/>
        <a:lstStyle/>
        <a:p>
          <a:pPr rtl="0"/>
          <a:r>
            <a:rPr lang="en-US"/>
            <a:t>User views/searches events</a:t>
          </a:r>
          <a:endParaRPr lang="en-US">
            <a:latin typeface="Trebuchet MS" panose="020B0603020202020204"/>
          </a:endParaRPr>
        </a:p>
      </dgm:t>
    </dgm:pt>
    <dgm:pt modelId="{A398039B-6611-4290-B9CD-6CE9C66E6D1E}" type="parTrans" cxnId="{35B5BF10-72B9-4288-8705-6534D070086C}">
      <dgm:prSet/>
      <dgm:spPr/>
    </dgm:pt>
    <dgm:pt modelId="{6F4A2203-0D5B-4AB1-83DE-49A73ED054B2}" type="sibTrans" cxnId="{35B5BF10-72B9-4288-8705-6534D070086C}">
      <dgm:prSet/>
      <dgm:spPr/>
    </dgm:pt>
    <dgm:pt modelId="{F517A642-BB46-4BBF-B214-F89F83088E1F}">
      <dgm:prSet phldr="0"/>
      <dgm:spPr/>
      <dgm:t>
        <a:bodyPr/>
        <a:lstStyle/>
        <a:p>
          <a:pPr rtl="0"/>
          <a:r>
            <a:rPr lang="en-US"/>
            <a:t> Club Leader leads Club</a:t>
          </a:r>
          <a:endParaRPr lang="en-US">
            <a:latin typeface="Trebuchet MS" panose="020B0603020202020204"/>
          </a:endParaRPr>
        </a:p>
      </dgm:t>
    </dgm:pt>
    <dgm:pt modelId="{2EDAB961-0379-42E6-AA69-6BDFDA99CB5F}" type="parTrans" cxnId="{50F0FC55-793B-4953-8BF4-36F9C91E13C5}">
      <dgm:prSet/>
      <dgm:spPr/>
    </dgm:pt>
    <dgm:pt modelId="{44CC708D-DB09-46B3-B539-2F29B26CD627}" type="sibTrans" cxnId="{50F0FC55-793B-4953-8BF4-36F9C91E13C5}">
      <dgm:prSet/>
      <dgm:spPr/>
    </dgm:pt>
    <dgm:pt modelId="{69F479E4-39A0-DE44-9685-9FCF4AA28A89}" type="pres">
      <dgm:prSet presAssocID="{E9758A30-8DA6-474D-BF4F-8D3E03198C2D}" presName="diagram" presStyleCnt="0">
        <dgm:presLayoutVars>
          <dgm:dir/>
          <dgm:resizeHandles val="exact"/>
        </dgm:presLayoutVars>
      </dgm:prSet>
      <dgm:spPr/>
    </dgm:pt>
    <dgm:pt modelId="{BAAE41F1-5A1E-974C-BC39-8E53E0344513}" type="pres">
      <dgm:prSet presAssocID="{75F71E60-001B-4FE0-BEBD-5218008C6141}" presName="node" presStyleLbl="node1" presStyleIdx="0" presStyleCnt="10">
        <dgm:presLayoutVars>
          <dgm:bulletEnabled val="1"/>
        </dgm:presLayoutVars>
      </dgm:prSet>
      <dgm:spPr/>
    </dgm:pt>
    <dgm:pt modelId="{9979F7A1-A52D-064B-9E3B-7087B6E8C791}" type="pres">
      <dgm:prSet presAssocID="{33EEAC58-DF1C-44AE-962B-FA0F40007206}" presName="sibTrans" presStyleCnt="0"/>
      <dgm:spPr/>
    </dgm:pt>
    <dgm:pt modelId="{6BF2CC69-0EC5-1E40-A88D-A0A603E7FBBA}" type="pres">
      <dgm:prSet presAssocID="{38C74C01-B92E-41CE-9032-6ABEF3D53402}" presName="node" presStyleLbl="node1" presStyleIdx="1" presStyleCnt="10">
        <dgm:presLayoutVars>
          <dgm:bulletEnabled val="1"/>
        </dgm:presLayoutVars>
      </dgm:prSet>
      <dgm:spPr/>
    </dgm:pt>
    <dgm:pt modelId="{1D6F9B55-2E94-BC46-A814-BBD78D53A705}" type="pres">
      <dgm:prSet presAssocID="{ED17E568-D3C7-4FDB-944A-50A9A7453A56}" presName="sibTrans" presStyleCnt="0"/>
      <dgm:spPr/>
    </dgm:pt>
    <dgm:pt modelId="{61753A7A-0CCE-354B-9B33-AF8FFCEBEFDC}" type="pres">
      <dgm:prSet presAssocID="{BA10C8D0-EBD8-4DEB-93B2-D2FB703009C0}" presName="node" presStyleLbl="node1" presStyleIdx="2" presStyleCnt="10">
        <dgm:presLayoutVars>
          <dgm:bulletEnabled val="1"/>
        </dgm:presLayoutVars>
      </dgm:prSet>
      <dgm:spPr/>
    </dgm:pt>
    <dgm:pt modelId="{F7473B60-A1C0-3C4D-8A87-83BA15B2808A}" type="pres">
      <dgm:prSet presAssocID="{9B81E956-DE4B-4563-9480-638A63AFAB83}" presName="sibTrans" presStyleCnt="0"/>
      <dgm:spPr/>
    </dgm:pt>
    <dgm:pt modelId="{50837992-BEAE-184B-861C-090D1EE4FB88}" type="pres">
      <dgm:prSet presAssocID="{809CA193-F3F5-4BCE-80BB-FA968AE2F40A}" presName="node" presStyleLbl="node1" presStyleIdx="3" presStyleCnt="10">
        <dgm:presLayoutVars>
          <dgm:bulletEnabled val="1"/>
        </dgm:presLayoutVars>
      </dgm:prSet>
      <dgm:spPr/>
    </dgm:pt>
    <dgm:pt modelId="{7F9B0354-98A9-1149-9DA8-A0D73FF97DE1}" type="pres">
      <dgm:prSet presAssocID="{2706D7E6-DFD6-4487-AF4D-052F0396B2FE}" presName="sibTrans" presStyleCnt="0"/>
      <dgm:spPr/>
    </dgm:pt>
    <dgm:pt modelId="{18A369CF-7C3A-C241-8CED-E71531EBBFDD}" type="pres">
      <dgm:prSet presAssocID="{DC12098E-6F81-42C2-B047-FF93B6E35F8E}" presName="node" presStyleLbl="node1" presStyleIdx="4" presStyleCnt="10">
        <dgm:presLayoutVars>
          <dgm:bulletEnabled val="1"/>
        </dgm:presLayoutVars>
      </dgm:prSet>
      <dgm:spPr/>
    </dgm:pt>
    <dgm:pt modelId="{A9AADD04-1B61-D24B-A013-A2797F68DACC}" type="pres">
      <dgm:prSet presAssocID="{4C1CEE2A-68CC-433B-87CB-29B1D9ED92B0}" presName="sibTrans" presStyleCnt="0"/>
      <dgm:spPr/>
    </dgm:pt>
    <dgm:pt modelId="{C8484D2C-B2B0-004F-8D82-D094133AA1B0}" type="pres">
      <dgm:prSet presAssocID="{24179EAB-09F9-4271-9A78-EB90C04AC769}" presName="node" presStyleLbl="node1" presStyleIdx="5" presStyleCnt="10">
        <dgm:presLayoutVars>
          <dgm:bulletEnabled val="1"/>
        </dgm:presLayoutVars>
      </dgm:prSet>
      <dgm:spPr/>
    </dgm:pt>
    <dgm:pt modelId="{1AD9D619-1605-A949-AD32-BE9CE1CDCEDA}" type="pres">
      <dgm:prSet presAssocID="{2DC15BD5-88D4-40BD-ABA8-C023A7AF72FC}" presName="sibTrans" presStyleCnt="0"/>
      <dgm:spPr/>
    </dgm:pt>
    <dgm:pt modelId="{3EF3180C-417C-4DAD-96E5-F16564E89644}" type="pres">
      <dgm:prSet presAssocID="{F517A642-BB46-4BBF-B214-F89F83088E1F}" presName="node" presStyleLbl="node1" presStyleIdx="6" presStyleCnt="10">
        <dgm:presLayoutVars>
          <dgm:bulletEnabled val="1"/>
        </dgm:presLayoutVars>
      </dgm:prSet>
      <dgm:spPr/>
    </dgm:pt>
    <dgm:pt modelId="{8153FB33-16C6-4B72-8AE1-9C28B431CDD3}" type="pres">
      <dgm:prSet presAssocID="{44CC708D-DB09-46B3-B539-2F29B26CD627}" presName="sibTrans" presStyleCnt="0"/>
      <dgm:spPr/>
    </dgm:pt>
    <dgm:pt modelId="{5361E063-2779-4D48-B7C0-F32D19BB2CA7}" type="pres">
      <dgm:prSet presAssocID="{F3B869A8-D9E9-4EEB-B945-7772F9C5FC40}" presName="node" presStyleLbl="node1" presStyleIdx="7" presStyleCnt="10">
        <dgm:presLayoutVars>
          <dgm:bulletEnabled val="1"/>
        </dgm:presLayoutVars>
      </dgm:prSet>
      <dgm:spPr/>
    </dgm:pt>
    <dgm:pt modelId="{A6889664-F8C3-4F42-95B7-34EC7D4AFC35}" type="pres">
      <dgm:prSet presAssocID="{0E4F2E31-F893-4301-A642-B56C49CF63A6}" presName="sibTrans" presStyleCnt="0"/>
      <dgm:spPr/>
    </dgm:pt>
    <dgm:pt modelId="{AA40D11D-0D17-E842-8853-BD39870B7A27}" type="pres">
      <dgm:prSet presAssocID="{78E840A8-6D9A-499F-BD8B-0549D9617286}" presName="node" presStyleLbl="node1" presStyleIdx="8" presStyleCnt="10">
        <dgm:presLayoutVars>
          <dgm:bulletEnabled val="1"/>
        </dgm:presLayoutVars>
      </dgm:prSet>
      <dgm:spPr/>
    </dgm:pt>
    <dgm:pt modelId="{2B1926CB-5A51-471A-B105-6EA14B7E954D}" type="pres">
      <dgm:prSet presAssocID="{7736E8DC-FCA8-4357-A65D-3DCEF5204140}" presName="sibTrans" presStyleCnt="0"/>
      <dgm:spPr/>
    </dgm:pt>
    <dgm:pt modelId="{249DCE39-153E-439E-A883-605999FF1A35}" type="pres">
      <dgm:prSet presAssocID="{02798587-9B45-4916-8639-1EA0001CF0FD}" presName="node" presStyleLbl="node1" presStyleIdx="9" presStyleCnt="10">
        <dgm:presLayoutVars>
          <dgm:bulletEnabled val="1"/>
        </dgm:presLayoutVars>
      </dgm:prSet>
      <dgm:spPr/>
    </dgm:pt>
  </dgm:ptLst>
  <dgm:cxnLst>
    <dgm:cxn modelId="{35B5BF10-72B9-4288-8705-6534D070086C}" srcId="{E9758A30-8DA6-474D-BF4F-8D3E03198C2D}" destId="{02798587-9B45-4916-8639-1EA0001CF0FD}" srcOrd="9" destOrd="0" parTransId="{A398039B-6611-4290-B9CD-6CE9C66E6D1E}" sibTransId="{6F4A2203-0D5B-4AB1-83DE-49A73ED054B2}"/>
    <dgm:cxn modelId="{82162711-E14E-4522-956C-97D0863862B3}" type="presOf" srcId="{78E840A8-6D9A-499F-BD8B-0549D9617286}" destId="{AA40D11D-0D17-E842-8853-BD39870B7A27}" srcOrd="0" destOrd="0" presId="urn:microsoft.com/office/officeart/2005/8/layout/default"/>
    <dgm:cxn modelId="{A8DFAB1C-6E68-4795-B27F-7E4DDF0BBAEC}" type="presOf" srcId="{38C74C01-B92E-41CE-9032-6ABEF3D53402}" destId="{6BF2CC69-0EC5-1E40-A88D-A0A603E7FBBA}" srcOrd="0" destOrd="0" presId="urn:microsoft.com/office/officeart/2005/8/layout/default"/>
    <dgm:cxn modelId="{D754AB1E-7D8A-4CA3-9475-A696E6778ADB}" srcId="{E9758A30-8DA6-474D-BF4F-8D3E03198C2D}" destId="{24179EAB-09F9-4271-9A78-EB90C04AC769}" srcOrd="5" destOrd="0" parTransId="{C4A7CE16-ED61-45BE-8376-A0D9752985E7}" sibTransId="{2DC15BD5-88D4-40BD-ABA8-C023A7AF72FC}"/>
    <dgm:cxn modelId="{75164746-485E-4FE2-9791-144A1D4F1C7B}" srcId="{E9758A30-8DA6-474D-BF4F-8D3E03198C2D}" destId="{BA10C8D0-EBD8-4DEB-93B2-D2FB703009C0}" srcOrd="2" destOrd="0" parTransId="{B48CF8D6-6545-40B4-9ED4-E9A7601392E2}" sibTransId="{9B81E956-DE4B-4563-9480-638A63AFAB83}"/>
    <dgm:cxn modelId="{6FD3BA53-FF47-43D3-854C-48A7DE96E861}" type="presOf" srcId="{75F71E60-001B-4FE0-BEBD-5218008C6141}" destId="{BAAE41F1-5A1E-974C-BC39-8E53E0344513}" srcOrd="0" destOrd="0" presId="urn:microsoft.com/office/officeart/2005/8/layout/default"/>
    <dgm:cxn modelId="{50F0FC55-793B-4953-8BF4-36F9C91E13C5}" srcId="{E9758A30-8DA6-474D-BF4F-8D3E03198C2D}" destId="{F517A642-BB46-4BBF-B214-F89F83088E1F}" srcOrd="6" destOrd="0" parTransId="{2EDAB961-0379-42E6-AA69-6BDFDA99CB5F}" sibTransId="{44CC708D-DB09-46B3-B539-2F29B26CD627}"/>
    <dgm:cxn modelId="{1C781F67-CCF3-4DE0-A10C-EC251FCA34B6}" srcId="{E9758A30-8DA6-474D-BF4F-8D3E03198C2D}" destId="{78E840A8-6D9A-499F-BD8B-0549D9617286}" srcOrd="8" destOrd="0" parTransId="{BB0B81E2-EF33-42E4-8E26-FA6C696720C9}" sibTransId="{7736E8DC-FCA8-4357-A65D-3DCEF5204140}"/>
    <dgm:cxn modelId="{FC946976-F82F-412A-9E24-E9F17016E042}" type="presOf" srcId="{BA10C8D0-EBD8-4DEB-93B2-D2FB703009C0}" destId="{61753A7A-0CCE-354B-9B33-AF8FFCEBEFDC}" srcOrd="0" destOrd="0" presId="urn:microsoft.com/office/officeart/2005/8/layout/default"/>
    <dgm:cxn modelId="{AD97AA7D-F579-4821-BA6C-D135C9AC7B4F}" srcId="{E9758A30-8DA6-474D-BF4F-8D3E03198C2D}" destId="{75F71E60-001B-4FE0-BEBD-5218008C6141}" srcOrd="0" destOrd="0" parTransId="{6C408D91-F3AC-48EF-A481-E4B277BF1D2A}" sibTransId="{33EEAC58-DF1C-44AE-962B-FA0F40007206}"/>
    <dgm:cxn modelId="{82AF1791-C360-4E7F-9E1C-29CCBC1387EB}" type="presOf" srcId="{809CA193-F3F5-4BCE-80BB-FA968AE2F40A}" destId="{50837992-BEAE-184B-861C-090D1EE4FB88}" srcOrd="0" destOrd="0" presId="urn:microsoft.com/office/officeart/2005/8/layout/default"/>
    <dgm:cxn modelId="{0273B4BB-98FB-454D-BFE0-293C1B983580}" srcId="{E9758A30-8DA6-474D-BF4F-8D3E03198C2D}" destId="{38C74C01-B92E-41CE-9032-6ABEF3D53402}" srcOrd="1" destOrd="0" parTransId="{3732824B-D662-49AA-8E83-3E924F2715FF}" sibTransId="{ED17E568-D3C7-4FDB-944A-50A9A7453A56}"/>
    <dgm:cxn modelId="{21DBEBBD-60A6-4074-B21A-2D3F6772ABF1}" type="presOf" srcId="{DC12098E-6F81-42C2-B047-FF93B6E35F8E}" destId="{18A369CF-7C3A-C241-8CED-E71531EBBFDD}" srcOrd="0" destOrd="0" presId="urn:microsoft.com/office/officeart/2005/8/layout/default"/>
    <dgm:cxn modelId="{FC91A6D0-F306-6C4F-B7D0-0DFD0891E740}" type="presOf" srcId="{E9758A30-8DA6-474D-BF4F-8D3E03198C2D}" destId="{69F479E4-39A0-DE44-9685-9FCF4AA28A89}" srcOrd="0" destOrd="0" presId="urn:microsoft.com/office/officeart/2005/8/layout/default"/>
    <dgm:cxn modelId="{BF4B5CD2-DBD8-4434-B323-CB93D35CBD77}" type="presOf" srcId="{02798587-9B45-4916-8639-1EA0001CF0FD}" destId="{249DCE39-153E-439E-A883-605999FF1A35}" srcOrd="0" destOrd="0" presId="urn:microsoft.com/office/officeart/2005/8/layout/default"/>
    <dgm:cxn modelId="{747303D5-2B22-48BF-9733-C436C66E17C8}" srcId="{E9758A30-8DA6-474D-BF4F-8D3E03198C2D}" destId="{F3B869A8-D9E9-4EEB-B945-7772F9C5FC40}" srcOrd="7" destOrd="0" parTransId="{6E475C7F-858C-4C03-A1B5-64864EF0EE4C}" sibTransId="{0E4F2E31-F893-4301-A642-B56C49CF63A6}"/>
    <dgm:cxn modelId="{E8AFD6E3-66A3-4420-9DB8-703CB066E164}" type="presOf" srcId="{F3B869A8-D9E9-4EEB-B945-7772F9C5FC40}" destId="{5361E063-2779-4D48-B7C0-F32D19BB2CA7}" srcOrd="0" destOrd="0" presId="urn:microsoft.com/office/officeart/2005/8/layout/default"/>
    <dgm:cxn modelId="{C097A1E7-7056-41D3-9800-6651D562BC9D}" type="presOf" srcId="{F517A642-BB46-4BBF-B214-F89F83088E1F}" destId="{3EF3180C-417C-4DAD-96E5-F16564E89644}" srcOrd="0" destOrd="0" presId="urn:microsoft.com/office/officeart/2005/8/layout/default"/>
    <dgm:cxn modelId="{07FC14EA-02DC-456D-8F99-936743953B05}" type="presOf" srcId="{24179EAB-09F9-4271-9A78-EB90C04AC769}" destId="{C8484D2C-B2B0-004F-8D82-D094133AA1B0}" srcOrd="0" destOrd="0" presId="urn:microsoft.com/office/officeart/2005/8/layout/default"/>
    <dgm:cxn modelId="{ADCE20F2-1AD6-4A03-A034-70396DA4C6FD}" srcId="{E9758A30-8DA6-474D-BF4F-8D3E03198C2D}" destId="{809CA193-F3F5-4BCE-80BB-FA968AE2F40A}" srcOrd="3" destOrd="0" parTransId="{EA1C1423-2130-4784-9AC2-A410149966D7}" sibTransId="{2706D7E6-DFD6-4487-AF4D-052F0396B2FE}"/>
    <dgm:cxn modelId="{FCD868FC-44BF-47F7-AB95-8CB8C90FF1C7}" srcId="{E9758A30-8DA6-474D-BF4F-8D3E03198C2D}" destId="{DC12098E-6F81-42C2-B047-FF93B6E35F8E}" srcOrd="4" destOrd="0" parTransId="{0415F996-7ADC-4C2E-A6A7-58B4B0E3C4BE}" sibTransId="{4C1CEE2A-68CC-433B-87CB-29B1D9ED92B0}"/>
    <dgm:cxn modelId="{5C2D8B43-9FD5-4534-B2EA-7C08BFD84591}" type="presParOf" srcId="{69F479E4-39A0-DE44-9685-9FCF4AA28A89}" destId="{BAAE41F1-5A1E-974C-BC39-8E53E0344513}" srcOrd="0" destOrd="0" presId="urn:microsoft.com/office/officeart/2005/8/layout/default"/>
    <dgm:cxn modelId="{558E6C3A-0BFD-48E9-ABCB-766747B2D033}" type="presParOf" srcId="{69F479E4-39A0-DE44-9685-9FCF4AA28A89}" destId="{9979F7A1-A52D-064B-9E3B-7087B6E8C791}" srcOrd="1" destOrd="0" presId="urn:microsoft.com/office/officeart/2005/8/layout/default"/>
    <dgm:cxn modelId="{0BDE3297-49CF-4938-804C-498C5AE20B76}" type="presParOf" srcId="{69F479E4-39A0-DE44-9685-9FCF4AA28A89}" destId="{6BF2CC69-0EC5-1E40-A88D-A0A603E7FBBA}" srcOrd="2" destOrd="0" presId="urn:microsoft.com/office/officeart/2005/8/layout/default"/>
    <dgm:cxn modelId="{20B4F002-6FB5-4732-A26E-A33388D2EF39}" type="presParOf" srcId="{69F479E4-39A0-DE44-9685-9FCF4AA28A89}" destId="{1D6F9B55-2E94-BC46-A814-BBD78D53A705}" srcOrd="3" destOrd="0" presId="urn:microsoft.com/office/officeart/2005/8/layout/default"/>
    <dgm:cxn modelId="{03175F7C-C56D-4036-AA84-FCD8F8D81634}" type="presParOf" srcId="{69F479E4-39A0-DE44-9685-9FCF4AA28A89}" destId="{61753A7A-0CCE-354B-9B33-AF8FFCEBEFDC}" srcOrd="4" destOrd="0" presId="urn:microsoft.com/office/officeart/2005/8/layout/default"/>
    <dgm:cxn modelId="{A1171761-981C-46DB-90FB-98B4C77685B8}" type="presParOf" srcId="{69F479E4-39A0-DE44-9685-9FCF4AA28A89}" destId="{F7473B60-A1C0-3C4D-8A87-83BA15B2808A}" srcOrd="5" destOrd="0" presId="urn:microsoft.com/office/officeart/2005/8/layout/default"/>
    <dgm:cxn modelId="{AF6913F2-8EFA-4C15-B545-E1F05F3EB3EE}" type="presParOf" srcId="{69F479E4-39A0-DE44-9685-9FCF4AA28A89}" destId="{50837992-BEAE-184B-861C-090D1EE4FB88}" srcOrd="6" destOrd="0" presId="urn:microsoft.com/office/officeart/2005/8/layout/default"/>
    <dgm:cxn modelId="{BF276C7A-01F8-4253-8201-88042DEBE2F0}" type="presParOf" srcId="{69F479E4-39A0-DE44-9685-9FCF4AA28A89}" destId="{7F9B0354-98A9-1149-9DA8-A0D73FF97DE1}" srcOrd="7" destOrd="0" presId="urn:microsoft.com/office/officeart/2005/8/layout/default"/>
    <dgm:cxn modelId="{03EFB500-6CF4-4875-B318-59E7BB0B3557}" type="presParOf" srcId="{69F479E4-39A0-DE44-9685-9FCF4AA28A89}" destId="{18A369CF-7C3A-C241-8CED-E71531EBBFDD}" srcOrd="8" destOrd="0" presId="urn:microsoft.com/office/officeart/2005/8/layout/default"/>
    <dgm:cxn modelId="{769D0E8A-9296-4F1C-A7DB-B6E424CB2AD2}" type="presParOf" srcId="{69F479E4-39A0-DE44-9685-9FCF4AA28A89}" destId="{A9AADD04-1B61-D24B-A013-A2797F68DACC}" srcOrd="9" destOrd="0" presId="urn:microsoft.com/office/officeart/2005/8/layout/default"/>
    <dgm:cxn modelId="{18D553D1-AEAC-4D6E-A0AB-C7EE983F5466}" type="presParOf" srcId="{69F479E4-39A0-DE44-9685-9FCF4AA28A89}" destId="{C8484D2C-B2B0-004F-8D82-D094133AA1B0}" srcOrd="10" destOrd="0" presId="urn:microsoft.com/office/officeart/2005/8/layout/default"/>
    <dgm:cxn modelId="{A6604FB8-4454-49F0-BA43-792276BABEDC}" type="presParOf" srcId="{69F479E4-39A0-DE44-9685-9FCF4AA28A89}" destId="{1AD9D619-1605-A949-AD32-BE9CE1CDCEDA}" srcOrd="11" destOrd="0" presId="urn:microsoft.com/office/officeart/2005/8/layout/default"/>
    <dgm:cxn modelId="{B8821E39-8AAB-4EFB-9737-55D262292B86}" type="presParOf" srcId="{69F479E4-39A0-DE44-9685-9FCF4AA28A89}" destId="{3EF3180C-417C-4DAD-96E5-F16564E89644}" srcOrd="12" destOrd="0" presId="urn:microsoft.com/office/officeart/2005/8/layout/default"/>
    <dgm:cxn modelId="{1A3FC320-6A05-4BC8-AAA1-CF10C8C27F4E}" type="presParOf" srcId="{69F479E4-39A0-DE44-9685-9FCF4AA28A89}" destId="{8153FB33-16C6-4B72-8AE1-9C28B431CDD3}" srcOrd="13" destOrd="0" presId="urn:microsoft.com/office/officeart/2005/8/layout/default"/>
    <dgm:cxn modelId="{7AA2599A-E331-43A7-BEEA-2F7BA6312EAE}" type="presParOf" srcId="{69F479E4-39A0-DE44-9685-9FCF4AA28A89}" destId="{5361E063-2779-4D48-B7C0-F32D19BB2CA7}" srcOrd="14" destOrd="0" presId="urn:microsoft.com/office/officeart/2005/8/layout/default"/>
    <dgm:cxn modelId="{310EFAFA-7D71-4BDD-8BEB-6B69EECEEF4F}" type="presParOf" srcId="{69F479E4-39A0-DE44-9685-9FCF4AA28A89}" destId="{A6889664-F8C3-4F42-95B7-34EC7D4AFC35}" srcOrd="15" destOrd="0" presId="urn:microsoft.com/office/officeart/2005/8/layout/default"/>
    <dgm:cxn modelId="{9A935F9D-5762-4348-B18B-9E31ACA57865}" type="presParOf" srcId="{69F479E4-39A0-DE44-9685-9FCF4AA28A89}" destId="{AA40D11D-0D17-E842-8853-BD39870B7A27}" srcOrd="16" destOrd="0" presId="urn:microsoft.com/office/officeart/2005/8/layout/default"/>
    <dgm:cxn modelId="{209B217C-58BC-4031-AADA-0CB18173BE9C}" type="presParOf" srcId="{69F479E4-39A0-DE44-9685-9FCF4AA28A89}" destId="{2B1926CB-5A51-471A-B105-6EA14B7E954D}" srcOrd="17" destOrd="0" presId="urn:microsoft.com/office/officeart/2005/8/layout/default"/>
    <dgm:cxn modelId="{6BCED76C-818B-4069-BB77-75DA20C2F29A}" type="presParOf" srcId="{69F479E4-39A0-DE44-9685-9FCF4AA28A89}" destId="{249DCE39-153E-439E-A883-605999FF1A3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EFADA2-77F5-5A4F-88E4-E5B8A914C10A}" type="doc">
      <dgm:prSet loTypeId="urn:microsoft.com/office/officeart/2005/8/layout/hierarchy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B4CA542-A5A1-9F4E-91D2-96D2C9B95B21}">
      <dgm:prSet phldrT="[Text]" custT="1"/>
      <dgm:spPr/>
      <dgm:t>
        <a:bodyPr/>
        <a:lstStyle/>
        <a:p>
          <a:r>
            <a:rPr lang="en-US" sz="2400">
              <a:latin typeface="+mj-lt"/>
            </a:rPr>
            <a:t>RELATIONSHIPS</a:t>
          </a:r>
        </a:p>
      </dgm:t>
    </dgm:pt>
    <dgm:pt modelId="{3A4E0C43-80B6-504B-8678-48235208DE9A}" type="parTrans" cxnId="{278FAC22-DBCF-E349-B850-37A0BB144DE5}">
      <dgm:prSet/>
      <dgm:spPr/>
      <dgm:t>
        <a:bodyPr/>
        <a:lstStyle/>
        <a:p>
          <a:endParaRPr lang="en-US"/>
        </a:p>
      </dgm:t>
    </dgm:pt>
    <dgm:pt modelId="{0B1B3287-2DD0-874F-8CFF-7C022014128F}" type="sibTrans" cxnId="{278FAC22-DBCF-E349-B850-37A0BB144DE5}">
      <dgm:prSet/>
      <dgm:spPr/>
      <dgm:t>
        <a:bodyPr/>
        <a:lstStyle/>
        <a:p>
          <a:endParaRPr lang="en-US"/>
        </a:p>
      </dgm:t>
    </dgm:pt>
    <dgm:pt modelId="{C452BF2E-D67E-4344-9ADB-11480C363CF4}" type="pres">
      <dgm:prSet presAssocID="{10EFADA2-77F5-5A4F-88E4-E5B8A914C10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5AB0E3-CE9E-9A45-A697-8F0CC4A18A6B}" type="pres">
      <dgm:prSet presAssocID="{DB4CA542-A5A1-9F4E-91D2-96D2C9B95B21}" presName="vertOne" presStyleCnt="0"/>
      <dgm:spPr/>
    </dgm:pt>
    <dgm:pt modelId="{A4BE8365-2C9D-CC40-B5B8-1921D37D1A1E}" type="pres">
      <dgm:prSet presAssocID="{DB4CA542-A5A1-9F4E-91D2-96D2C9B95B21}" presName="txOne" presStyleLbl="node0" presStyleIdx="0" presStyleCnt="1" custLinFactNeighborX="-13869" custLinFactNeighborY="76485">
        <dgm:presLayoutVars>
          <dgm:chPref val="3"/>
        </dgm:presLayoutVars>
      </dgm:prSet>
      <dgm:spPr/>
    </dgm:pt>
    <dgm:pt modelId="{67D074C9-7894-DD41-A909-58882E4D99B7}" type="pres">
      <dgm:prSet presAssocID="{DB4CA542-A5A1-9F4E-91D2-96D2C9B95B21}" presName="horzOne" presStyleCnt="0"/>
      <dgm:spPr/>
    </dgm:pt>
  </dgm:ptLst>
  <dgm:cxnLst>
    <dgm:cxn modelId="{278FAC22-DBCF-E349-B850-37A0BB144DE5}" srcId="{10EFADA2-77F5-5A4F-88E4-E5B8A914C10A}" destId="{DB4CA542-A5A1-9F4E-91D2-96D2C9B95B21}" srcOrd="0" destOrd="0" parTransId="{3A4E0C43-80B6-504B-8678-48235208DE9A}" sibTransId="{0B1B3287-2DD0-874F-8CFF-7C022014128F}"/>
    <dgm:cxn modelId="{AD372BAD-9091-734A-B0F0-26F01BD105DC}" type="presOf" srcId="{DB4CA542-A5A1-9F4E-91D2-96D2C9B95B21}" destId="{A4BE8365-2C9D-CC40-B5B8-1921D37D1A1E}" srcOrd="0" destOrd="0" presId="urn:microsoft.com/office/officeart/2005/8/layout/hierarchy4"/>
    <dgm:cxn modelId="{0FDD40F9-5759-6D46-98F0-86F56B0C15E4}" type="presOf" srcId="{10EFADA2-77F5-5A4F-88E4-E5B8A914C10A}" destId="{C452BF2E-D67E-4344-9ADB-11480C363CF4}" srcOrd="0" destOrd="0" presId="urn:microsoft.com/office/officeart/2005/8/layout/hierarchy4"/>
    <dgm:cxn modelId="{AD76ED92-9668-9942-8CA0-007D142E1AC3}" type="presParOf" srcId="{C452BF2E-D67E-4344-9ADB-11480C363CF4}" destId="{1B5AB0E3-CE9E-9A45-A697-8F0CC4A18A6B}" srcOrd="0" destOrd="0" presId="urn:microsoft.com/office/officeart/2005/8/layout/hierarchy4"/>
    <dgm:cxn modelId="{BF7E90B1-9BBB-B14B-9461-001B4F25A2EA}" type="presParOf" srcId="{1B5AB0E3-CE9E-9A45-A697-8F0CC4A18A6B}" destId="{A4BE8365-2C9D-CC40-B5B8-1921D37D1A1E}" srcOrd="0" destOrd="0" presId="urn:microsoft.com/office/officeart/2005/8/layout/hierarchy4"/>
    <dgm:cxn modelId="{66D6F3CA-3C02-4942-BD8B-CC842E1C98C3}" type="presParOf" srcId="{1B5AB0E3-CE9E-9A45-A697-8F0CC4A18A6B}" destId="{67D074C9-7894-DD41-A909-58882E4D99B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538C5B-0D06-4B63-9E2B-D55EC89E4946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075277-3E62-4611-91B1-A3CAFE7F97C7}">
      <dgm:prSet/>
      <dgm:spPr/>
      <dgm:t>
        <a:bodyPr/>
        <a:lstStyle/>
        <a:p>
          <a:r>
            <a:rPr lang="en-US"/>
            <a:t>Account</a:t>
          </a:r>
        </a:p>
      </dgm:t>
    </dgm:pt>
    <dgm:pt modelId="{79749704-969F-4356-B46D-BFB2D2CC0F88}" type="parTrans" cxnId="{0890C1AC-5849-47ED-88BB-0E668EB03154}">
      <dgm:prSet/>
      <dgm:spPr/>
      <dgm:t>
        <a:bodyPr/>
        <a:lstStyle/>
        <a:p>
          <a:endParaRPr lang="en-US"/>
        </a:p>
      </dgm:t>
    </dgm:pt>
    <dgm:pt modelId="{544AE97E-AA44-41FF-A847-FFA4ACCF173F}" type="sibTrans" cxnId="{0890C1AC-5849-47ED-88BB-0E668EB03154}">
      <dgm:prSet/>
      <dgm:spPr/>
      <dgm:t>
        <a:bodyPr/>
        <a:lstStyle/>
        <a:p>
          <a:endParaRPr lang="en-US"/>
        </a:p>
      </dgm:t>
    </dgm:pt>
    <dgm:pt modelId="{6B5DAB29-2E71-4F4E-8EC0-99ECDA878ACD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Account Type </a:t>
          </a:r>
          <a:endParaRPr lang="en-US"/>
        </a:p>
      </dgm:t>
    </dgm:pt>
    <dgm:pt modelId="{7F8136F2-8F79-423E-B69C-E1222F279561}" type="parTrans" cxnId="{1D02E594-37F0-47AB-B309-A705EB6051AA}">
      <dgm:prSet/>
      <dgm:spPr/>
      <dgm:t>
        <a:bodyPr/>
        <a:lstStyle/>
        <a:p>
          <a:endParaRPr lang="en-US"/>
        </a:p>
      </dgm:t>
    </dgm:pt>
    <dgm:pt modelId="{37CB5845-FED1-4D42-97AF-1EA04041CB01}" type="sibTrans" cxnId="{1D02E594-37F0-47AB-B309-A705EB6051AA}">
      <dgm:prSet/>
      <dgm:spPr/>
      <dgm:t>
        <a:bodyPr/>
        <a:lstStyle/>
        <a:p>
          <a:endParaRPr lang="en-US"/>
        </a:p>
      </dgm:t>
    </dgm:pt>
    <dgm:pt modelId="{774A3B39-5E5A-4354-B3AA-2889A46DB451}">
      <dgm:prSet/>
      <dgm:spPr/>
      <dgm:t>
        <a:bodyPr/>
        <a:lstStyle/>
        <a:p>
          <a:r>
            <a:rPr lang="en-US"/>
            <a:t>User</a:t>
          </a:r>
        </a:p>
      </dgm:t>
    </dgm:pt>
    <dgm:pt modelId="{858D650A-F1F5-412B-9639-23967FC52FE0}" type="parTrans" cxnId="{11BD8FC6-412F-41C5-BB9A-0982D9107656}">
      <dgm:prSet/>
      <dgm:spPr/>
      <dgm:t>
        <a:bodyPr/>
        <a:lstStyle/>
        <a:p>
          <a:endParaRPr lang="en-US"/>
        </a:p>
      </dgm:t>
    </dgm:pt>
    <dgm:pt modelId="{D95AFE75-708D-4971-93ED-4F7CC030BFE9}" type="sibTrans" cxnId="{11BD8FC6-412F-41C5-BB9A-0982D9107656}">
      <dgm:prSet/>
      <dgm:spPr/>
      <dgm:t>
        <a:bodyPr/>
        <a:lstStyle/>
        <a:p>
          <a:endParaRPr lang="en-US"/>
        </a:p>
      </dgm:t>
    </dgm:pt>
    <dgm:pt modelId="{8C2C8BF9-6F32-4349-952B-328882F235A4}">
      <dgm:prSet/>
      <dgm:spPr/>
      <dgm:t>
        <a:bodyPr/>
        <a:lstStyle/>
        <a:p>
          <a:r>
            <a:rPr lang="en-US"/>
            <a:t>Alumni</a:t>
          </a:r>
        </a:p>
      </dgm:t>
    </dgm:pt>
    <dgm:pt modelId="{6571FA54-6A87-439A-B2AF-C3B5F2EDFE84}" type="parTrans" cxnId="{6BC63559-EFC6-4354-8C22-E0A5BE39BDBD}">
      <dgm:prSet/>
      <dgm:spPr/>
      <dgm:t>
        <a:bodyPr/>
        <a:lstStyle/>
        <a:p>
          <a:endParaRPr lang="en-US"/>
        </a:p>
      </dgm:t>
    </dgm:pt>
    <dgm:pt modelId="{469320D0-38B5-4538-9E39-9004F425612A}" type="sibTrans" cxnId="{6BC63559-EFC6-4354-8C22-E0A5BE39BDBD}">
      <dgm:prSet/>
      <dgm:spPr/>
      <dgm:t>
        <a:bodyPr/>
        <a:lstStyle/>
        <a:p>
          <a:endParaRPr lang="en-US"/>
        </a:p>
      </dgm:t>
    </dgm:pt>
    <dgm:pt modelId="{3047510C-189D-4456-8055-A3DCF8889CDF}">
      <dgm:prSet/>
      <dgm:spPr/>
      <dgm:t>
        <a:bodyPr/>
        <a:lstStyle/>
        <a:p>
          <a:r>
            <a:rPr lang="en-US"/>
            <a:t>Student</a:t>
          </a:r>
        </a:p>
      </dgm:t>
    </dgm:pt>
    <dgm:pt modelId="{57624FBB-D54B-4688-8BB9-B54BCC57AEF0}" type="parTrans" cxnId="{E86A06CE-6D05-4A08-A843-C0D0E9BF8952}">
      <dgm:prSet/>
      <dgm:spPr/>
      <dgm:t>
        <a:bodyPr/>
        <a:lstStyle/>
        <a:p>
          <a:endParaRPr lang="en-US"/>
        </a:p>
      </dgm:t>
    </dgm:pt>
    <dgm:pt modelId="{346A7C11-FE8B-49FD-8685-0820417ABC50}" type="sibTrans" cxnId="{E86A06CE-6D05-4A08-A843-C0D0E9BF8952}">
      <dgm:prSet/>
      <dgm:spPr/>
      <dgm:t>
        <a:bodyPr/>
        <a:lstStyle/>
        <a:p>
          <a:endParaRPr lang="en-US"/>
        </a:p>
      </dgm:t>
    </dgm:pt>
    <dgm:pt modelId="{D9CBC705-9BC9-4EEE-821A-9D92746E2C8D}">
      <dgm:prSet/>
      <dgm:spPr/>
      <dgm:t>
        <a:bodyPr/>
        <a:lstStyle/>
        <a:p>
          <a:r>
            <a:rPr lang="en-US"/>
            <a:t>Administrator</a:t>
          </a:r>
        </a:p>
      </dgm:t>
    </dgm:pt>
    <dgm:pt modelId="{125AD671-D0DE-43EA-8D91-45A8DEE05439}" type="parTrans" cxnId="{4B140DA2-31DB-414E-B08C-FD3052ECBD99}">
      <dgm:prSet/>
      <dgm:spPr/>
      <dgm:t>
        <a:bodyPr/>
        <a:lstStyle/>
        <a:p>
          <a:endParaRPr lang="en-US"/>
        </a:p>
      </dgm:t>
    </dgm:pt>
    <dgm:pt modelId="{24689E8E-1F0E-4D26-9D67-39E2535BC626}" type="sibTrans" cxnId="{4B140DA2-31DB-414E-B08C-FD3052ECBD99}">
      <dgm:prSet/>
      <dgm:spPr/>
      <dgm:t>
        <a:bodyPr/>
        <a:lstStyle/>
        <a:p>
          <a:endParaRPr lang="en-US"/>
        </a:p>
      </dgm:t>
    </dgm:pt>
    <dgm:pt modelId="{73C443EB-49E5-448F-A62E-5AB8DAD1AD13}">
      <dgm:prSet/>
      <dgm:spPr/>
      <dgm:t>
        <a:bodyPr/>
        <a:lstStyle/>
        <a:p>
          <a:r>
            <a:rPr lang="en-US"/>
            <a:t>Clubs</a:t>
          </a:r>
        </a:p>
      </dgm:t>
    </dgm:pt>
    <dgm:pt modelId="{88ADD631-073C-42B7-AF40-EC17FBAB9985}" type="parTrans" cxnId="{28179A5A-96DD-4456-A676-9F1F13964A6F}">
      <dgm:prSet/>
      <dgm:spPr/>
      <dgm:t>
        <a:bodyPr/>
        <a:lstStyle/>
        <a:p>
          <a:endParaRPr lang="en-US"/>
        </a:p>
      </dgm:t>
    </dgm:pt>
    <dgm:pt modelId="{A01DD476-E9D2-47C4-A521-1668309563F9}" type="sibTrans" cxnId="{28179A5A-96DD-4456-A676-9F1F13964A6F}">
      <dgm:prSet/>
      <dgm:spPr/>
      <dgm:t>
        <a:bodyPr/>
        <a:lstStyle/>
        <a:p>
          <a:endParaRPr lang="en-US"/>
        </a:p>
      </dgm:t>
    </dgm:pt>
    <dgm:pt modelId="{B5E6B5E5-CEB9-4246-8BA7-B38094154108}">
      <dgm:prSet/>
      <dgm:spPr/>
      <dgm:t>
        <a:bodyPr/>
        <a:lstStyle/>
        <a:p>
          <a:r>
            <a:rPr lang="en-US"/>
            <a:t>Job Postings</a:t>
          </a:r>
        </a:p>
      </dgm:t>
    </dgm:pt>
    <dgm:pt modelId="{ED80CB62-598F-4F20-8F98-55488E03F864}" type="parTrans" cxnId="{9DC2A9C1-A923-4B90-9EC2-1458BA06CD7C}">
      <dgm:prSet/>
      <dgm:spPr/>
      <dgm:t>
        <a:bodyPr/>
        <a:lstStyle/>
        <a:p>
          <a:endParaRPr lang="en-US"/>
        </a:p>
      </dgm:t>
    </dgm:pt>
    <dgm:pt modelId="{EC2B0A68-4C2E-4BA3-AB4D-679A810A0C35}" type="sibTrans" cxnId="{9DC2A9C1-A923-4B90-9EC2-1458BA06CD7C}">
      <dgm:prSet/>
      <dgm:spPr/>
      <dgm:t>
        <a:bodyPr/>
        <a:lstStyle/>
        <a:p>
          <a:endParaRPr lang="en-US"/>
        </a:p>
      </dgm:t>
    </dgm:pt>
    <dgm:pt modelId="{CA507653-671D-4ED8-BDE8-F857C36AD758}">
      <dgm:prSet/>
      <dgm:spPr/>
      <dgm:t>
        <a:bodyPr/>
        <a:lstStyle/>
        <a:p>
          <a:r>
            <a:rPr lang="en-US"/>
            <a:t>Event</a:t>
          </a:r>
        </a:p>
      </dgm:t>
    </dgm:pt>
    <dgm:pt modelId="{15CCB6F8-48EA-4D33-B0DB-402BAA3C2FF8}" type="parTrans" cxnId="{419EC6D4-F7F4-44F0-9E79-9606D21BF251}">
      <dgm:prSet/>
      <dgm:spPr/>
      <dgm:t>
        <a:bodyPr/>
        <a:lstStyle/>
        <a:p>
          <a:endParaRPr lang="en-US"/>
        </a:p>
      </dgm:t>
    </dgm:pt>
    <dgm:pt modelId="{25CC4FD9-78C3-4794-B519-158F1F487E82}" type="sibTrans" cxnId="{419EC6D4-F7F4-44F0-9E79-9606D21BF251}">
      <dgm:prSet/>
      <dgm:spPr/>
      <dgm:t>
        <a:bodyPr/>
        <a:lstStyle/>
        <a:p>
          <a:endParaRPr lang="en-US"/>
        </a:p>
      </dgm:t>
    </dgm:pt>
    <dgm:pt modelId="{7E8DBB78-676D-412E-8625-B99293FB8B11}">
      <dgm:prSet/>
      <dgm:spPr/>
      <dgm:t>
        <a:bodyPr/>
        <a:lstStyle/>
        <a:p>
          <a:r>
            <a:rPr lang="en-US"/>
            <a:t>Club Members</a:t>
          </a:r>
        </a:p>
      </dgm:t>
    </dgm:pt>
    <dgm:pt modelId="{2F61B413-C8FC-42AE-8ECC-A174AB0DCF35}" type="parTrans" cxnId="{A3BDB626-0716-42D3-B314-7231BAF2E157}">
      <dgm:prSet/>
      <dgm:spPr/>
      <dgm:t>
        <a:bodyPr/>
        <a:lstStyle/>
        <a:p>
          <a:endParaRPr lang="en-US"/>
        </a:p>
      </dgm:t>
    </dgm:pt>
    <dgm:pt modelId="{9728B2AF-8E6A-45A1-80EA-71DBFEC00E01}" type="sibTrans" cxnId="{A3BDB626-0716-42D3-B314-7231BAF2E157}">
      <dgm:prSet/>
      <dgm:spPr/>
      <dgm:t>
        <a:bodyPr/>
        <a:lstStyle/>
        <a:p>
          <a:endParaRPr lang="en-US"/>
        </a:p>
      </dgm:t>
    </dgm:pt>
    <dgm:pt modelId="{C8F96BBB-490A-4C09-A1D6-5C405B3CDF47}">
      <dgm:prSet/>
      <dgm:spPr/>
      <dgm:t>
        <a:bodyPr/>
        <a:lstStyle/>
        <a:p>
          <a:pPr rtl="0"/>
          <a:r>
            <a:rPr lang="en-US"/>
            <a:t>Follow</a:t>
          </a:r>
          <a:r>
            <a:rPr lang="en-US">
              <a:latin typeface="Trebuchet MS" panose="020B0603020202020204"/>
            </a:rPr>
            <a:t> </a:t>
          </a:r>
        </a:p>
      </dgm:t>
    </dgm:pt>
    <dgm:pt modelId="{CEC3611F-3B42-4773-87BA-0ACE3CF02E67}" type="parTrans" cxnId="{DE5A73E9-2BC4-48EC-BF52-9C707B91696E}">
      <dgm:prSet/>
      <dgm:spPr/>
      <dgm:t>
        <a:bodyPr/>
        <a:lstStyle/>
        <a:p>
          <a:endParaRPr lang="en-US"/>
        </a:p>
      </dgm:t>
    </dgm:pt>
    <dgm:pt modelId="{D4CAAFE1-9DC6-4837-9276-0D7C3E53484C}" type="sibTrans" cxnId="{DE5A73E9-2BC4-48EC-BF52-9C707B91696E}">
      <dgm:prSet/>
      <dgm:spPr/>
      <dgm:t>
        <a:bodyPr/>
        <a:lstStyle/>
        <a:p>
          <a:endParaRPr lang="en-US"/>
        </a:p>
      </dgm:t>
    </dgm:pt>
    <dgm:pt modelId="{C7FD1CFA-C5C2-4368-98DF-37B9FBCD811A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Participants</a:t>
          </a:r>
          <a:endParaRPr lang="en-US"/>
        </a:p>
      </dgm:t>
    </dgm:pt>
    <dgm:pt modelId="{92840BB7-8BC1-4979-846A-9F0C372A0D44}" type="parTrans" cxnId="{6568D94B-1C56-45B8-B577-6B5996B85051}">
      <dgm:prSet/>
      <dgm:spPr/>
    </dgm:pt>
    <dgm:pt modelId="{F13240A2-B661-415D-84D1-0B87FD8BFEA8}" type="sibTrans" cxnId="{6568D94B-1C56-45B8-B577-6B5996B85051}">
      <dgm:prSet/>
      <dgm:spPr/>
    </dgm:pt>
    <dgm:pt modelId="{94870162-2FDF-B14E-9C4C-94D4EBD5D95E}" type="pres">
      <dgm:prSet presAssocID="{5A538C5B-0D06-4B63-9E2B-D55EC89E4946}" presName="diagram" presStyleCnt="0">
        <dgm:presLayoutVars>
          <dgm:dir/>
          <dgm:resizeHandles val="exact"/>
        </dgm:presLayoutVars>
      </dgm:prSet>
      <dgm:spPr/>
    </dgm:pt>
    <dgm:pt modelId="{E38703C1-61A4-3E41-A6E1-7F65CF534CC6}" type="pres">
      <dgm:prSet presAssocID="{DE075277-3E62-4611-91B1-A3CAFE7F97C7}" presName="node" presStyleLbl="node1" presStyleIdx="0" presStyleCnt="12">
        <dgm:presLayoutVars>
          <dgm:bulletEnabled val="1"/>
        </dgm:presLayoutVars>
      </dgm:prSet>
      <dgm:spPr/>
    </dgm:pt>
    <dgm:pt modelId="{FF9625B0-C124-0C4D-AC56-A6D17ACF33B5}" type="pres">
      <dgm:prSet presAssocID="{544AE97E-AA44-41FF-A847-FFA4ACCF173F}" presName="sibTrans" presStyleCnt="0"/>
      <dgm:spPr/>
    </dgm:pt>
    <dgm:pt modelId="{85C7321A-7EB0-F54B-AF67-FE82782FC341}" type="pres">
      <dgm:prSet presAssocID="{6B5DAB29-2E71-4F4E-8EC0-99ECDA878ACD}" presName="node" presStyleLbl="node1" presStyleIdx="1" presStyleCnt="12">
        <dgm:presLayoutVars>
          <dgm:bulletEnabled val="1"/>
        </dgm:presLayoutVars>
      </dgm:prSet>
      <dgm:spPr/>
    </dgm:pt>
    <dgm:pt modelId="{FE541F10-0BDB-B043-924E-3432F1B07857}" type="pres">
      <dgm:prSet presAssocID="{37CB5845-FED1-4D42-97AF-1EA04041CB01}" presName="sibTrans" presStyleCnt="0"/>
      <dgm:spPr/>
    </dgm:pt>
    <dgm:pt modelId="{BA0841DF-1C7B-074C-A623-8E206F13BC68}" type="pres">
      <dgm:prSet presAssocID="{774A3B39-5E5A-4354-B3AA-2889A46DB451}" presName="node" presStyleLbl="node1" presStyleIdx="2" presStyleCnt="12">
        <dgm:presLayoutVars>
          <dgm:bulletEnabled val="1"/>
        </dgm:presLayoutVars>
      </dgm:prSet>
      <dgm:spPr/>
    </dgm:pt>
    <dgm:pt modelId="{8B6A2C44-62CB-A644-B305-14B6D6547318}" type="pres">
      <dgm:prSet presAssocID="{D95AFE75-708D-4971-93ED-4F7CC030BFE9}" presName="sibTrans" presStyleCnt="0"/>
      <dgm:spPr/>
    </dgm:pt>
    <dgm:pt modelId="{215E681C-8303-704B-8262-C99D8566B45A}" type="pres">
      <dgm:prSet presAssocID="{8C2C8BF9-6F32-4349-952B-328882F235A4}" presName="node" presStyleLbl="node1" presStyleIdx="3" presStyleCnt="12">
        <dgm:presLayoutVars>
          <dgm:bulletEnabled val="1"/>
        </dgm:presLayoutVars>
      </dgm:prSet>
      <dgm:spPr/>
    </dgm:pt>
    <dgm:pt modelId="{56BF673A-FB70-3F4D-B843-922CC81347F8}" type="pres">
      <dgm:prSet presAssocID="{469320D0-38B5-4538-9E39-9004F425612A}" presName="sibTrans" presStyleCnt="0"/>
      <dgm:spPr/>
    </dgm:pt>
    <dgm:pt modelId="{AEDC98BD-D74F-0A41-A7BF-D553A27A5AA7}" type="pres">
      <dgm:prSet presAssocID="{3047510C-189D-4456-8055-A3DCF8889CDF}" presName="node" presStyleLbl="node1" presStyleIdx="4" presStyleCnt="12">
        <dgm:presLayoutVars>
          <dgm:bulletEnabled val="1"/>
        </dgm:presLayoutVars>
      </dgm:prSet>
      <dgm:spPr/>
    </dgm:pt>
    <dgm:pt modelId="{86DFBBEC-D432-FF47-8189-E7AA5B9AA609}" type="pres">
      <dgm:prSet presAssocID="{346A7C11-FE8B-49FD-8685-0820417ABC50}" presName="sibTrans" presStyleCnt="0"/>
      <dgm:spPr/>
    </dgm:pt>
    <dgm:pt modelId="{F8B62540-5FFC-F94F-81C4-4D84127C4ED4}" type="pres">
      <dgm:prSet presAssocID="{D9CBC705-9BC9-4EEE-821A-9D92746E2C8D}" presName="node" presStyleLbl="node1" presStyleIdx="5" presStyleCnt="12">
        <dgm:presLayoutVars>
          <dgm:bulletEnabled val="1"/>
        </dgm:presLayoutVars>
      </dgm:prSet>
      <dgm:spPr/>
    </dgm:pt>
    <dgm:pt modelId="{53017807-D48F-6D4B-A6B6-345A951701B8}" type="pres">
      <dgm:prSet presAssocID="{24689E8E-1F0E-4D26-9D67-39E2535BC626}" presName="sibTrans" presStyleCnt="0"/>
      <dgm:spPr/>
    </dgm:pt>
    <dgm:pt modelId="{AC9C9D59-E890-6B4C-A558-D56E6C93DFFB}" type="pres">
      <dgm:prSet presAssocID="{73C443EB-49E5-448F-A62E-5AB8DAD1AD13}" presName="node" presStyleLbl="node1" presStyleIdx="6" presStyleCnt="12">
        <dgm:presLayoutVars>
          <dgm:bulletEnabled val="1"/>
        </dgm:presLayoutVars>
      </dgm:prSet>
      <dgm:spPr/>
    </dgm:pt>
    <dgm:pt modelId="{7F1AA6EF-FBEA-FF47-9E65-7307B4E4ED1B}" type="pres">
      <dgm:prSet presAssocID="{A01DD476-E9D2-47C4-A521-1668309563F9}" presName="sibTrans" presStyleCnt="0"/>
      <dgm:spPr/>
    </dgm:pt>
    <dgm:pt modelId="{44395F4C-E0A6-EC41-89CD-8CE933BFCE8D}" type="pres">
      <dgm:prSet presAssocID="{B5E6B5E5-CEB9-4246-8BA7-B38094154108}" presName="node" presStyleLbl="node1" presStyleIdx="7" presStyleCnt="12">
        <dgm:presLayoutVars>
          <dgm:bulletEnabled val="1"/>
        </dgm:presLayoutVars>
      </dgm:prSet>
      <dgm:spPr/>
    </dgm:pt>
    <dgm:pt modelId="{98F77C1B-B036-BF41-BB5D-717E58FD5A35}" type="pres">
      <dgm:prSet presAssocID="{EC2B0A68-4C2E-4BA3-AB4D-679A810A0C35}" presName="sibTrans" presStyleCnt="0"/>
      <dgm:spPr/>
    </dgm:pt>
    <dgm:pt modelId="{AC99D1CF-1667-5946-BC95-72FF2DD5BB4E}" type="pres">
      <dgm:prSet presAssocID="{CA507653-671D-4ED8-BDE8-F857C36AD758}" presName="node" presStyleLbl="node1" presStyleIdx="8" presStyleCnt="12">
        <dgm:presLayoutVars>
          <dgm:bulletEnabled val="1"/>
        </dgm:presLayoutVars>
      </dgm:prSet>
      <dgm:spPr/>
    </dgm:pt>
    <dgm:pt modelId="{D726ECA2-F7BE-0549-978B-1C82692C2E8E}" type="pres">
      <dgm:prSet presAssocID="{25CC4FD9-78C3-4794-B519-158F1F487E82}" presName="sibTrans" presStyleCnt="0"/>
      <dgm:spPr/>
    </dgm:pt>
    <dgm:pt modelId="{1EBB8FD1-C0B4-8C42-B8AD-EC7E05D9D400}" type="pres">
      <dgm:prSet presAssocID="{7E8DBB78-676D-412E-8625-B99293FB8B11}" presName="node" presStyleLbl="node1" presStyleIdx="9" presStyleCnt="12">
        <dgm:presLayoutVars>
          <dgm:bulletEnabled val="1"/>
        </dgm:presLayoutVars>
      </dgm:prSet>
      <dgm:spPr/>
    </dgm:pt>
    <dgm:pt modelId="{DB9EC277-7EEE-3A43-B1A1-898F8FED4FCA}" type="pres">
      <dgm:prSet presAssocID="{9728B2AF-8E6A-45A1-80EA-71DBFEC00E01}" presName="sibTrans" presStyleCnt="0"/>
      <dgm:spPr/>
    </dgm:pt>
    <dgm:pt modelId="{935F7E1D-D8A9-7343-86D7-9AEE78371545}" type="pres">
      <dgm:prSet presAssocID="{C8F96BBB-490A-4C09-A1D6-5C405B3CDF47}" presName="node" presStyleLbl="node1" presStyleIdx="10" presStyleCnt="12">
        <dgm:presLayoutVars>
          <dgm:bulletEnabled val="1"/>
        </dgm:presLayoutVars>
      </dgm:prSet>
      <dgm:spPr/>
    </dgm:pt>
    <dgm:pt modelId="{BCA8FFD7-F131-4C0C-9CC5-20680B4DD58F}" type="pres">
      <dgm:prSet presAssocID="{D4CAAFE1-9DC6-4837-9276-0D7C3E53484C}" presName="sibTrans" presStyleCnt="0"/>
      <dgm:spPr/>
    </dgm:pt>
    <dgm:pt modelId="{8D53C413-F87E-4B32-87D8-3D49597227D0}" type="pres">
      <dgm:prSet presAssocID="{C7FD1CFA-C5C2-4368-98DF-37B9FBCD811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1F63008-93D0-4A78-A76B-B12D8958B4E4}" type="presOf" srcId="{B5E6B5E5-CEB9-4246-8BA7-B38094154108}" destId="{44395F4C-E0A6-EC41-89CD-8CE933BFCE8D}" srcOrd="0" destOrd="0" presId="urn:microsoft.com/office/officeart/2005/8/layout/default"/>
    <dgm:cxn modelId="{4ED88D0E-4A6D-4A33-B775-4A263F97271E}" type="presOf" srcId="{C8F96BBB-490A-4C09-A1D6-5C405B3CDF47}" destId="{935F7E1D-D8A9-7343-86D7-9AEE78371545}" srcOrd="0" destOrd="0" presId="urn:microsoft.com/office/officeart/2005/8/layout/default"/>
    <dgm:cxn modelId="{DA812A22-A20A-2B41-B3D1-49A59C88090E}" type="presOf" srcId="{5A538C5B-0D06-4B63-9E2B-D55EC89E4946}" destId="{94870162-2FDF-B14E-9C4C-94D4EBD5D95E}" srcOrd="0" destOrd="0" presId="urn:microsoft.com/office/officeart/2005/8/layout/default"/>
    <dgm:cxn modelId="{A3BDB626-0716-42D3-B314-7231BAF2E157}" srcId="{5A538C5B-0D06-4B63-9E2B-D55EC89E4946}" destId="{7E8DBB78-676D-412E-8625-B99293FB8B11}" srcOrd="9" destOrd="0" parTransId="{2F61B413-C8FC-42AE-8ECC-A174AB0DCF35}" sibTransId="{9728B2AF-8E6A-45A1-80EA-71DBFEC00E01}"/>
    <dgm:cxn modelId="{9B822831-8474-4618-9B1A-33FE011AE0C5}" type="presOf" srcId="{7E8DBB78-676D-412E-8625-B99293FB8B11}" destId="{1EBB8FD1-C0B4-8C42-B8AD-EC7E05D9D400}" srcOrd="0" destOrd="0" presId="urn:microsoft.com/office/officeart/2005/8/layout/default"/>
    <dgm:cxn modelId="{7CA03935-7FDC-4BF2-801E-57ABBA99333C}" type="presOf" srcId="{DE075277-3E62-4611-91B1-A3CAFE7F97C7}" destId="{E38703C1-61A4-3E41-A6E1-7F65CF534CC6}" srcOrd="0" destOrd="0" presId="urn:microsoft.com/office/officeart/2005/8/layout/default"/>
    <dgm:cxn modelId="{1A088141-BCCD-4F35-83B7-F78974B145D0}" type="presOf" srcId="{6B5DAB29-2E71-4F4E-8EC0-99ECDA878ACD}" destId="{85C7321A-7EB0-F54B-AF67-FE82782FC341}" srcOrd="0" destOrd="0" presId="urn:microsoft.com/office/officeart/2005/8/layout/default"/>
    <dgm:cxn modelId="{6568D94B-1C56-45B8-B577-6B5996B85051}" srcId="{5A538C5B-0D06-4B63-9E2B-D55EC89E4946}" destId="{C7FD1CFA-C5C2-4368-98DF-37B9FBCD811A}" srcOrd="11" destOrd="0" parTransId="{92840BB7-8BC1-4979-846A-9F0C372A0D44}" sibTransId="{F13240A2-B661-415D-84D1-0B87FD8BFEA8}"/>
    <dgm:cxn modelId="{6BC63559-EFC6-4354-8C22-E0A5BE39BDBD}" srcId="{5A538C5B-0D06-4B63-9E2B-D55EC89E4946}" destId="{8C2C8BF9-6F32-4349-952B-328882F235A4}" srcOrd="3" destOrd="0" parTransId="{6571FA54-6A87-439A-B2AF-C3B5F2EDFE84}" sibTransId="{469320D0-38B5-4538-9E39-9004F425612A}"/>
    <dgm:cxn modelId="{28179A5A-96DD-4456-A676-9F1F13964A6F}" srcId="{5A538C5B-0D06-4B63-9E2B-D55EC89E4946}" destId="{73C443EB-49E5-448F-A62E-5AB8DAD1AD13}" srcOrd="6" destOrd="0" parTransId="{88ADD631-073C-42B7-AF40-EC17FBAB9985}" sibTransId="{A01DD476-E9D2-47C4-A521-1668309563F9}"/>
    <dgm:cxn modelId="{15BAF265-F373-4A71-A369-A13B85EF5EC3}" type="presOf" srcId="{774A3B39-5E5A-4354-B3AA-2889A46DB451}" destId="{BA0841DF-1C7B-074C-A623-8E206F13BC68}" srcOrd="0" destOrd="0" presId="urn:microsoft.com/office/officeart/2005/8/layout/default"/>
    <dgm:cxn modelId="{A923D274-6E1F-4E82-85BF-CE3FB76FBD83}" type="presOf" srcId="{C7FD1CFA-C5C2-4368-98DF-37B9FBCD811A}" destId="{8D53C413-F87E-4B32-87D8-3D49597227D0}" srcOrd="0" destOrd="0" presId="urn:microsoft.com/office/officeart/2005/8/layout/default"/>
    <dgm:cxn modelId="{1B5B9980-67E9-477E-B1D1-7096E57FAD3B}" type="presOf" srcId="{CA507653-671D-4ED8-BDE8-F857C36AD758}" destId="{AC99D1CF-1667-5946-BC95-72FF2DD5BB4E}" srcOrd="0" destOrd="0" presId="urn:microsoft.com/office/officeart/2005/8/layout/default"/>
    <dgm:cxn modelId="{1D02E594-37F0-47AB-B309-A705EB6051AA}" srcId="{5A538C5B-0D06-4B63-9E2B-D55EC89E4946}" destId="{6B5DAB29-2E71-4F4E-8EC0-99ECDA878ACD}" srcOrd="1" destOrd="0" parTransId="{7F8136F2-8F79-423E-B69C-E1222F279561}" sibTransId="{37CB5845-FED1-4D42-97AF-1EA04041CB01}"/>
    <dgm:cxn modelId="{B8CB0499-E09E-448F-884D-43B4CDD76FDE}" type="presOf" srcId="{D9CBC705-9BC9-4EEE-821A-9D92746E2C8D}" destId="{F8B62540-5FFC-F94F-81C4-4D84127C4ED4}" srcOrd="0" destOrd="0" presId="urn:microsoft.com/office/officeart/2005/8/layout/default"/>
    <dgm:cxn modelId="{F7BB9B9F-D200-4E6B-8DB5-041A6E219F09}" type="presOf" srcId="{8C2C8BF9-6F32-4349-952B-328882F235A4}" destId="{215E681C-8303-704B-8262-C99D8566B45A}" srcOrd="0" destOrd="0" presId="urn:microsoft.com/office/officeart/2005/8/layout/default"/>
    <dgm:cxn modelId="{4B140DA2-31DB-414E-B08C-FD3052ECBD99}" srcId="{5A538C5B-0D06-4B63-9E2B-D55EC89E4946}" destId="{D9CBC705-9BC9-4EEE-821A-9D92746E2C8D}" srcOrd="5" destOrd="0" parTransId="{125AD671-D0DE-43EA-8D91-45A8DEE05439}" sibTransId="{24689E8E-1F0E-4D26-9D67-39E2535BC626}"/>
    <dgm:cxn modelId="{0890C1AC-5849-47ED-88BB-0E668EB03154}" srcId="{5A538C5B-0D06-4B63-9E2B-D55EC89E4946}" destId="{DE075277-3E62-4611-91B1-A3CAFE7F97C7}" srcOrd="0" destOrd="0" parTransId="{79749704-969F-4356-B46D-BFB2D2CC0F88}" sibTransId="{544AE97E-AA44-41FF-A847-FFA4ACCF173F}"/>
    <dgm:cxn modelId="{A79D86B7-E343-461E-AE76-CB55C7A6A33E}" type="presOf" srcId="{3047510C-189D-4456-8055-A3DCF8889CDF}" destId="{AEDC98BD-D74F-0A41-A7BF-D553A27A5AA7}" srcOrd="0" destOrd="0" presId="urn:microsoft.com/office/officeart/2005/8/layout/default"/>
    <dgm:cxn modelId="{9DC2A9C1-A923-4B90-9EC2-1458BA06CD7C}" srcId="{5A538C5B-0D06-4B63-9E2B-D55EC89E4946}" destId="{B5E6B5E5-CEB9-4246-8BA7-B38094154108}" srcOrd="7" destOrd="0" parTransId="{ED80CB62-598F-4F20-8F98-55488E03F864}" sibTransId="{EC2B0A68-4C2E-4BA3-AB4D-679A810A0C35}"/>
    <dgm:cxn modelId="{11BD8FC6-412F-41C5-BB9A-0982D9107656}" srcId="{5A538C5B-0D06-4B63-9E2B-D55EC89E4946}" destId="{774A3B39-5E5A-4354-B3AA-2889A46DB451}" srcOrd="2" destOrd="0" parTransId="{858D650A-F1F5-412B-9639-23967FC52FE0}" sibTransId="{D95AFE75-708D-4971-93ED-4F7CC030BFE9}"/>
    <dgm:cxn modelId="{E86A06CE-6D05-4A08-A843-C0D0E9BF8952}" srcId="{5A538C5B-0D06-4B63-9E2B-D55EC89E4946}" destId="{3047510C-189D-4456-8055-A3DCF8889CDF}" srcOrd="4" destOrd="0" parTransId="{57624FBB-D54B-4688-8BB9-B54BCC57AEF0}" sibTransId="{346A7C11-FE8B-49FD-8685-0820417ABC50}"/>
    <dgm:cxn modelId="{419EC6D4-F7F4-44F0-9E79-9606D21BF251}" srcId="{5A538C5B-0D06-4B63-9E2B-D55EC89E4946}" destId="{CA507653-671D-4ED8-BDE8-F857C36AD758}" srcOrd="8" destOrd="0" parTransId="{15CCB6F8-48EA-4D33-B0DB-402BAA3C2FF8}" sibTransId="{25CC4FD9-78C3-4794-B519-158F1F487E82}"/>
    <dgm:cxn modelId="{DE5A73E9-2BC4-48EC-BF52-9C707B91696E}" srcId="{5A538C5B-0D06-4B63-9E2B-D55EC89E4946}" destId="{C8F96BBB-490A-4C09-A1D6-5C405B3CDF47}" srcOrd="10" destOrd="0" parTransId="{CEC3611F-3B42-4773-87BA-0ACE3CF02E67}" sibTransId="{D4CAAFE1-9DC6-4837-9276-0D7C3E53484C}"/>
    <dgm:cxn modelId="{8822F3ED-4626-4719-8C79-CBD4A3AC5168}" type="presOf" srcId="{73C443EB-49E5-448F-A62E-5AB8DAD1AD13}" destId="{AC9C9D59-E890-6B4C-A558-D56E6C93DFFB}" srcOrd="0" destOrd="0" presId="urn:microsoft.com/office/officeart/2005/8/layout/default"/>
    <dgm:cxn modelId="{BFCE588C-0023-4B59-9F15-23C05F9A07F8}" type="presParOf" srcId="{94870162-2FDF-B14E-9C4C-94D4EBD5D95E}" destId="{E38703C1-61A4-3E41-A6E1-7F65CF534CC6}" srcOrd="0" destOrd="0" presId="urn:microsoft.com/office/officeart/2005/8/layout/default"/>
    <dgm:cxn modelId="{3AEDD60E-5FF4-42AB-93FB-082606907418}" type="presParOf" srcId="{94870162-2FDF-B14E-9C4C-94D4EBD5D95E}" destId="{FF9625B0-C124-0C4D-AC56-A6D17ACF33B5}" srcOrd="1" destOrd="0" presId="urn:microsoft.com/office/officeart/2005/8/layout/default"/>
    <dgm:cxn modelId="{CB574837-4FA7-4639-9C8E-3C8E6391C594}" type="presParOf" srcId="{94870162-2FDF-B14E-9C4C-94D4EBD5D95E}" destId="{85C7321A-7EB0-F54B-AF67-FE82782FC341}" srcOrd="2" destOrd="0" presId="urn:microsoft.com/office/officeart/2005/8/layout/default"/>
    <dgm:cxn modelId="{B4D4C72F-A1CA-40F6-AF4E-C66CE35C7F82}" type="presParOf" srcId="{94870162-2FDF-B14E-9C4C-94D4EBD5D95E}" destId="{FE541F10-0BDB-B043-924E-3432F1B07857}" srcOrd="3" destOrd="0" presId="urn:microsoft.com/office/officeart/2005/8/layout/default"/>
    <dgm:cxn modelId="{4BF1671E-861F-4211-982D-6A04A0D9BFEA}" type="presParOf" srcId="{94870162-2FDF-B14E-9C4C-94D4EBD5D95E}" destId="{BA0841DF-1C7B-074C-A623-8E206F13BC68}" srcOrd="4" destOrd="0" presId="urn:microsoft.com/office/officeart/2005/8/layout/default"/>
    <dgm:cxn modelId="{53289AD1-B32D-4657-80BA-CA37C5C62849}" type="presParOf" srcId="{94870162-2FDF-B14E-9C4C-94D4EBD5D95E}" destId="{8B6A2C44-62CB-A644-B305-14B6D6547318}" srcOrd="5" destOrd="0" presId="urn:microsoft.com/office/officeart/2005/8/layout/default"/>
    <dgm:cxn modelId="{85C3C61B-5706-4369-8D4C-441E8C68E559}" type="presParOf" srcId="{94870162-2FDF-B14E-9C4C-94D4EBD5D95E}" destId="{215E681C-8303-704B-8262-C99D8566B45A}" srcOrd="6" destOrd="0" presId="urn:microsoft.com/office/officeart/2005/8/layout/default"/>
    <dgm:cxn modelId="{CBB0BB39-16E5-4A79-BE12-EFF67AB31EC1}" type="presParOf" srcId="{94870162-2FDF-B14E-9C4C-94D4EBD5D95E}" destId="{56BF673A-FB70-3F4D-B843-922CC81347F8}" srcOrd="7" destOrd="0" presId="urn:microsoft.com/office/officeart/2005/8/layout/default"/>
    <dgm:cxn modelId="{4835A594-D128-4E8F-9ABE-4A11838DF0D1}" type="presParOf" srcId="{94870162-2FDF-B14E-9C4C-94D4EBD5D95E}" destId="{AEDC98BD-D74F-0A41-A7BF-D553A27A5AA7}" srcOrd="8" destOrd="0" presId="urn:microsoft.com/office/officeart/2005/8/layout/default"/>
    <dgm:cxn modelId="{B5D7C78D-E6F1-4DD3-9520-F41B61E5E27A}" type="presParOf" srcId="{94870162-2FDF-B14E-9C4C-94D4EBD5D95E}" destId="{86DFBBEC-D432-FF47-8189-E7AA5B9AA609}" srcOrd="9" destOrd="0" presId="urn:microsoft.com/office/officeart/2005/8/layout/default"/>
    <dgm:cxn modelId="{55A539D5-E3B9-475B-91E4-4E6D170B248E}" type="presParOf" srcId="{94870162-2FDF-B14E-9C4C-94D4EBD5D95E}" destId="{F8B62540-5FFC-F94F-81C4-4D84127C4ED4}" srcOrd="10" destOrd="0" presId="urn:microsoft.com/office/officeart/2005/8/layout/default"/>
    <dgm:cxn modelId="{49E6BC01-F254-4B94-8657-4440DB3D4FA1}" type="presParOf" srcId="{94870162-2FDF-B14E-9C4C-94D4EBD5D95E}" destId="{53017807-D48F-6D4B-A6B6-345A951701B8}" srcOrd="11" destOrd="0" presId="urn:microsoft.com/office/officeart/2005/8/layout/default"/>
    <dgm:cxn modelId="{7493F036-B9D7-4F75-AB6A-A4DE4CA9541B}" type="presParOf" srcId="{94870162-2FDF-B14E-9C4C-94D4EBD5D95E}" destId="{AC9C9D59-E890-6B4C-A558-D56E6C93DFFB}" srcOrd="12" destOrd="0" presId="urn:microsoft.com/office/officeart/2005/8/layout/default"/>
    <dgm:cxn modelId="{EE53E853-4790-45CE-BD59-F12C9846E3A3}" type="presParOf" srcId="{94870162-2FDF-B14E-9C4C-94D4EBD5D95E}" destId="{7F1AA6EF-FBEA-FF47-9E65-7307B4E4ED1B}" srcOrd="13" destOrd="0" presId="urn:microsoft.com/office/officeart/2005/8/layout/default"/>
    <dgm:cxn modelId="{BB380F91-9F23-4D22-AEB2-66E71D015826}" type="presParOf" srcId="{94870162-2FDF-B14E-9C4C-94D4EBD5D95E}" destId="{44395F4C-E0A6-EC41-89CD-8CE933BFCE8D}" srcOrd="14" destOrd="0" presId="urn:microsoft.com/office/officeart/2005/8/layout/default"/>
    <dgm:cxn modelId="{793BA6B9-0927-4FCE-88C9-446BB6C74076}" type="presParOf" srcId="{94870162-2FDF-B14E-9C4C-94D4EBD5D95E}" destId="{98F77C1B-B036-BF41-BB5D-717E58FD5A35}" srcOrd="15" destOrd="0" presId="urn:microsoft.com/office/officeart/2005/8/layout/default"/>
    <dgm:cxn modelId="{65F8C1EB-6A41-4BD3-A203-1E546819104A}" type="presParOf" srcId="{94870162-2FDF-B14E-9C4C-94D4EBD5D95E}" destId="{AC99D1CF-1667-5946-BC95-72FF2DD5BB4E}" srcOrd="16" destOrd="0" presId="urn:microsoft.com/office/officeart/2005/8/layout/default"/>
    <dgm:cxn modelId="{DC90D23D-A40B-42D9-BBCD-BFEC1A0C92C2}" type="presParOf" srcId="{94870162-2FDF-B14E-9C4C-94D4EBD5D95E}" destId="{D726ECA2-F7BE-0549-978B-1C82692C2E8E}" srcOrd="17" destOrd="0" presId="urn:microsoft.com/office/officeart/2005/8/layout/default"/>
    <dgm:cxn modelId="{EDF4C6B4-DDC4-48DE-A315-7E1BC6333396}" type="presParOf" srcId="{94870162-2FDF-B14E-9C4C-94D4EBD5D95E}" destId="{1EBB8FD1-C0B4-8C42-B8AD-EC7E05D9D400}" srcOrd="18" destOrd="0" presId="urn:microsoft.com/office/officeart/2005/8/layout/default"/>
    <dgm:cxn modelId="{2BC4A634-6892-4651-8402-6E12DEA3D4A1}" type="presParOf" srcId="{94870162-2FDF-B14E-9C4C-94D4EBD5D95E}" destId="{DB9EC277-7EEE-3A43-B1A1-898F8FED4FCA}" srcOrd="19" destOrd="0" presId="urn:microsoft.com/office/officeart/2005/8/layout/default"/>
    <dgm:cxn modelId="{D99F25C3-A2C5-451A-9F1C-0AF2D9D1A944}" type="presParOf" srcId="{94870162-2FDF-B14E-9C4C-94D4EBD5D95E}" destId="{935F7E1D-D8A9-7343-86D7-9AEE78371545}" srcOrd="20" destOrd="0" presId="urn:microsoft.com/office/officeart/2005/8/layout/default"/>
    <dgm:cxn modelId="{008EDB87-7939-4849-A748-8EFAF4E2A3D5}" type="presParOf" srcId="{94870162-2FDF-B14E-9C4C-94D4EBD5D95E}" destId="{BCA8FFD7-F131-4C0C-9CC5-20680B4DD58F}" srcOrd="21" destOrd="0" presId="urn:microsoft.com/office/officeart/2005/8/layout/default"/>
    <dgm:cxn modelId="{DD323F09-0AAC-44A4-85D7-4A175113C2A0}" type="presParOf" srcId="{94870162-2FDF-B14E-9C4C-94D4EBD5D95E}" destId="{8D53C413-F87E-4B32-87D8-3D49597227D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F7F43-3604-4D8A-BF4A-548702035C36}">
      <dsp:nvSpPr>
        <dsp:cNvPr id="0" name=""/>
        <dsp:cNvSpPr/>
      </dsp:nvSpPr>
      <dsp:spPr>
        <a:xfrm>
          <a:off x="0" y="2001"/>
          <a:ext cx="6692813" cy="1014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78F30-41A8-4698-90CD-8FF6481D5061}">
      <dsp:nvSpPr>
        <dsp:cNvPr id="0" name=""/>
        <dsp:cNvSpPr/>
      </dsp:nvSpPr>
      <dsp:spPr>
        <a:xfrm>
          <a:off x="306906" y="230279"/>
          <a:ext cx="558011" cy="5580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EA987-11BB-4AEA-AC15-822BDE06456C}">
      <dsp:nvSpPr>
        <dsp:cNvPr id="0" name=""/>
        <dsp:cNvSpPr/>
      </dsp:nvSpPr>
      <dsp:spPr>
        <a:xfrm>
          <a:off x="1171823" y="2001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+mn-lt"/>
              <a:cs typeface="Times New Roman"/>
            </a:rPr>
            <a:t>Professional Development</a:t>
          </a:r>
          <a:r>
            <a:rPr lang="en-US" sz="1700" kern="1200">
              <a:solidFill>
                <a:schemeClr val="bg1"/>
              </a:solidFill>
              <a:latin typeface="+mn-lt"/>
              <a:cs typeface="Times New Roman"/>
            </a:rPr>
            <a:t> - Information about how to use the school to get a better job</a:t>
          </a:r>
          <a:endParaRPr lang="en-US" sz="1700" b="0" i="0" u="none" strike="noStrike" kern="1200" cap="none" baseline="0" noProof="0">
            <a:solidFill>
              <a:schemeClr val="bg1"/>
            </a:solidFill>
            <a:latin typeface="+mn-lt"/>
            <a:cs typeface="Times New Roman"/>
          </a:endParaRPr>
        </a:p>
      </dsp:txBody>
      <dsp:txXfrm>
        <a:off x="1171823" y="2001"/>
        <a:ext cx="5520990" cy="1014565"/>
      </dsp:txXfrm>
    </dsp:sp>
    <dsp:sp modelId="{3ECC95B6-055A-4993-B8FE-0DC6AB1D35EB}">
      <dsp:nvSpPr>
        <dsp:cNvPr id="0" name=""/>
        <dsp:cNvSpPr/>
      </dsp:nvSpPr>
      <dsp:spPr>
        <a:xfrm>
          <a:off x="0" y="1270208"/>
          <a:ext cx="6692813" cy="10145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728CE-5CAC-4F3E-A688-D044D6E4563D}">
      <dsp:nvSpPr>
        <dsp:cNvPr id="0" name=""/>
        <dsp:cNvSpPr/>
      </dsp:nvSpPr>
      <dsp:spPr>
        <a:xfrm>
          <a:off x="306906" y="1498486"/>
          <a:ext cx="558011" cy="5580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119E1-0C41-4E72-80C1-0445642CCCA1}">
      <dsp:nvSpPr>
        <dsp:cNvPr id="0" name=""/>
        <dsp:cNvSpPr/>
      </dsp:nvSpPr>
      <dsp:spPr>
        <a:xfrm>
          <a:off x="1171823" y="1270208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+mn-lt"/>
              <a:cs typeface="Times New Roman"/>
            </a:rPr>
            <a:t>Networking</a:t>
          </a:r>
          <a:r>
            <a:rPr lang="en-US" sz="1700" kern="1200">
              <a:solidFill>
                <a:schemeClr val="bg1"/>
              </a:solidFill>
              <a:latin typeface="+mn-lt"/>
              <a:cs typeface="Times New Roman"/>
            </a:rPr>
            <a:t> - alumni networking features, including ways to find out information about a classmate or other alumni, and the ability to view alumni contacts </a:t>
          </a:r>
        </a:p>
      </dsp:txBody>
      <dsp:txXfrm>
        <a:off x="1171823" y="1270208"/>
        <a:ext cx="5520990" cy="1014565"/>
      </dsp:txXfrm>
    </dsp:sp>
    <dsp:sp modelId="{3210E566-0686-434C-8C60-48C5B2D874B0}">
      <dsp:nvSpPr>
        <dsp:cNvPr id="0" name=""/>
        <dsp:cNvSpPr/>
      </dsp:nvSpPr>
      <dsp:spPr>
        <a:xfrm>
          <a:off x="0" y="2538415"/>
          <a:ext cx="6692813" cy="1014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26794-1D2F-43E9-A93D-1A455C2CB291}">
      <dsp:nvSpPr>
        <dsp:cNvPr id="0" name=""/>
        <dsp:cNvSpPr/>
      </dsp:nvSpPr>
      <dsp:spPr>
        <a:xfrm>
          <a:off x="306906" y="2766692"/>
          <a:ext cx="558011" cy="5580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53800-07AD-45F8-93AA-C1B3F5504A53}">
      <dsp:nvSpPr>
        <dsp:cNvPr id="0" name=""/>
        <dsp:cNvSpPr/>
      </dsp:nvSpPr>
      <dsp:spPr>
        <a:xfrm>
          <a:off x="1171823" y="2538415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+mn-lt"/>
              <a:cs typeface="Times New Roman"/>
            </a:rPr>
            <a:t>Giving Back</a:t>
          </a:r>
          <a:r>
            <a:rPr lang="en-US" sz="1700" kern="1200">
              <a:solidFill>
                <a:schemeClr val="bg1"/>
              </a:solidFill>
              <a:latin typeface="+mn-lt"/>
              <a:cs typeface="Times New Roman"/>
            </a:rPr>
            <a:t> - A way to donate to the school and become engaged in a meaningful way</a:t>
          </a:r>
        </a:p>
      </dsp:txBody>
      <dsp:txXfrm>
        <a:off x="1171823" y="2538415"/>
        <a:ext cx="5520990" cy="1014565"/>
      </dsp:txXfrm>
    </dsp:sp>
    <dsp:sp modelId="{EB2B57D3-BCFC-458E-B8C9-F99792F7950A}">
      <dsp:nvSpPr>
        <dsp:cNvPr id="0" name=""/>
        <dsp:cNvSpPr/>
      </dsp:nvSpPr>
      <dsp:spPr>
        <a:xfrm>
          <a:off x="0" y="3806622"/>
          <a:ext cx="6692813" cy="10145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DF2B9-61BA-4586-AF2F-B0F788CB0858}">
      <dsp:nvSpPr>
        <dsp:cNvPr id="0" name=""/>
        <dsp:cNvSpPr/>
      </dsp:nvSpPr>
      <dsp:spPr>
        <a:xfrm>
          <a:off x="306906" y="4034899"/>
          <a:ext cx="558011" cy="5580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CDF01-EDC5-4819-89EB-3F370098CB1D}">
      <dsp:nvSpPr>
        <dsp:cNvPr id="0" name=""/>
        <dsp:cNvSpPr/>
      </dsp:nvSpPr>
      <dsp:spPr>
        <a:xfrm>
          <a:off x="1171823" y="3806622"/>
          <a:ext cx="5520990" cy="1014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75" tIns="107375" rIns="107375" bIns="10737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bg1"/>
              </a:solidFill>
              <a:latin typeface="+mn-lt"/>
              <a:cs typeface="Times New Roman"/>
            </a:rPr>
            <a:t>Connect and Evolve: </a:t>
          </a:r>
          <a:r>
            <a:rPr lang="en-US" sz="1700" kern="1200">
              <a:solidFill>
                <a:schemeClr val="bg1"/>
              </a:solidFill>
              <a:latin typeface="+mn-lt"/>
              <a:cs typeface="Times New Roman"/>
            </a:rPr>
            <a:t>Allow Alumni and students to connect through common interests via clubs</a:t>
          </a:r>
        </a:p>
      </dsp:txBody>
      <dsp:txXfrm>
        <a:off x="1171823" y="3806622"/>
        <a:ext cx="5520990" cy="1014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49621-2B3E-544E-84F2-67CEFF87E075}">
      <dsp:nvSpPr>
        <dsp:cNvPr id="0" name=""/>
        <dsp:cNvSpPr/>
      </dsp:nvSpPr>
      <dsp:spPr>
        <a:xfrm>
          <a:off x="2606" y="178237"/>
          <a:ext cx="2068075" cy="12408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US1-User can create an account and login</a:t>
          </a:r>
        </a:p>
      </dsp:txBody>
      <dsp:txXfrm>
        <a:off x="2606" y="178237"/>
        <a:ext cx="2068075" cy="1240845"/>
      </dsp:txXfrm>
    </dsp:sp>
    <dsp:sp modelId="{1F30B572-8B84-2043-8DE9-C17443A46E0F}">
      <dsp:nvSpPr>
        <dsp:cNvPr id="0" name=""/>
        <dsp:cNvSpPr/>
      </dsp:nvSpPr>
      <dsp:spPr>
        <a:xfrm>
          <a:off x="2277489" y="178237"/>
          <a:ext cx="2068075" cy="1240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US2-Student can follow Alumni</a:t>
          </a:r>
        </a:p>
      </dsp:txBody>
      <dsp:txXfrm>
        <a:off x="2277489" y="178237"/>
        <a:ext cx="2068075" cy="1240845"/>
      </dsp:txXfrm>
    </dsp:sp>
    <dsp:sp modelId="{E11CC9E9-FCA0-454E-B93F-BD36C3401206}">
      <dsp:nvSpPr>
        <dsp:cNvPr id="0" name=""/>
        <dsp:cNvSpPr/>
      </dsp:nvSpPr>
      <dsp:spPr>
        <a:xfrm>
          <a:off x="4552372" y="178237"/>
          <a:ext cx="2068075" cy="124084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rebuchet MS" panose="020B0603020202020204"/>
            </a:rPr>
            <a:t>US3-Clubs</a:t>
          </a:r>
          <a:r>
            <a:rPr lang="en-US" sz="1800" kern="1200"/>
            <a:t> can create Events</a:t>
          </a:r>
        </a:p>
      </dsp:txBody>
      <dsp:txXfrm>
        <a:off x="4552372" y="178237"/>
        <a:ext cx="2068075" cy="1240845"/>
      </dsp:txXfrm>
    </dsp:sp>
    <dsp:sp modelId="{EBFAD7E3-CB35-E642-AC2F-7868CAD0C451}">
      <dsp:nvSpPr>
        <dsp:cNvPr id="0" name=""/>
        <dsp:cNvSpPr/>
      </dsp:nvSpPr>
      <dsp:spPr>
        <a:xfrm>
          <a:off x="6827254" y="178237"/>
          <a:ext cx="2068075" cy="12408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US4- Alumni can follow other Alumni</a:t>
          </a:r>
        </a:p>
      </dsp:txBody>
      <dsp:txXfrm>
        <a:off x="6827254" y="178237"/>
        <a:ext cx="2068075" cy="1240845"/>
      </dsp:txXfrm>
    </dsp:sp>
    <dsp:sp modelId="{0713CAEF-E389-7F42-95FB-DDA0893ADD6D}">
      <dsp:nvSpPr>
        <dsp:cNvPr id="0" name=""/>
        <dsp:cNvSpPr/>
      </dsp:nvSpPr>
      <dsp:spPr>
        <a:xfrm>
          <a:off x="2606" y="1625889"/>
          <a:ext cx="2068075" cy="124084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US5-Alumni posts Job Postings</a:t>
          </a:r>
        </a:p>
      </dsp:txBody>
      <dsp:txXfrm>
        <a:off x="2606" y="1625889"/>
        <a:ext cx="2068075" cy="1240845"/>
      </dsp:txXfrm>
    </dsp:sp>
    <dsp:sp modelId="{39A720F1-3551-EC45-A52B-4B2638C0B12C}">
      <dsp:nvSpPr>
        <dsp:cNvPr id="0" name=""/>
        <dsp:cNvSpPr/>
      </dsp:nvSpPr>
      <dsp:spPr>
        <a:xfrm>
          <a:off x="2277489" y="1625889"/>
          <a:ext cx="2068075" cy="12408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US6-Students views Job Postings and events</a:t>
          </a:r>
        </a:p>
      </dsp:txBody>
      <dsp:txXfrm>
        <a:off x="2277489" y="1625889"/>
        <a:ext cx="2068075" cy="1240845"/>
      </dsp:txXfrm>
    </dsp:sp>
    <dsp:sp modelId="{E3671DC6-A05E-E348-A9B8-F76281A690A5}">
      <dsp:nvSpPr>
        <dsp:cNvPr id="0" name=""/>
        <dsp:cNvSpPr/>
      </dsp:nvSpPr>
      <dsp:spPr>
        <a:xfrm>
          <a:off x="4552372" y="1625889"/>
          <a:ext cx="2068075" cy="1240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US7-Administrator creates clubs</a:t>
          </a:r>
        </a:p>
      </dsp:txBody>
      <dsp:txXfrm>
        <a:off x="4552372" y="1625889"/>
        <a:ext cx="2068075" cy="1240845"/>
      </dsp:txXfrm>
    </dsp:sp>
    <dsp:sp modelId="{E218A9A0-30EF-C74C-B12B-6C4EDBC19A55}">
      <dsp:nvSpPr>
        <dsp:cNvPr id="0" name=""/>
        <dsp:cNvSpPr/>
      </dsp:nvSpPr>
      <dsp:spPr>
        <a:xfrm>
          <a:off x="6827254" y="1625889"/>
          <a:ext cx="2068075" cy="124084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US8-Alumni joins clubs</a:t>
          </a:r>
        </a:p>
      </dsp:txBody>
      <dsp:txXfrm>
        <a:off x="6827254" y="1625889"/>
        <a:ext cx="2068075" cy="1240845"/>
      </dsp:txXfrm>
    </dsp:sp>
    <dsp:sp modelId="{8D096351-39D1-B34E-9B8C-DA9B3F9DA1BA}">
      <dsp:nvSpPr>
        <dsp:cNvPr id="0" name=""/>
        <dsp:cNvSpPr/>
      </dsp:nvSpPr>
      <dsp:spPr>
        <a:xfrm>
          <a:off x="2606" y="3073542"/>
          <a:ext cx="2068075" cy="12408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US9-User searches Alumni company, industry, experience</a:t>
          </a:r>
        </a:p>
      </dsp:txBody>
      <dsp:txXfrm>
        <a:off x="2606" y="3073542"/>
        <a:ext cx="2068075" cy="1240845"/>
      </dsp:txXfrm>
    </dsp:sp>
    <dsp:sp modelId="{43F4292E-367B-6943-9FB1-8AE6AD86A302}">
      <dsp:nvSpPr>
        <dsp:cNvPr id="0" name=""/>
        <dsp:cNvSpPr/>
      </dsp:nvSpPr>
      <dsp:spPr>
        <a:xfrm>
          <a:off x="2277489" y="3073542"/>
          <a:ext cx="2068075" cy="124084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US10-User searches Student by degree and stream</a:t>
          </a:r>
        </a:p>
      </dsp:txBody>
      <dsp:txXfrm>
        <a:off x="2277489" y="3073542"/>
        <a:ext cx="2068075" cy="1240845"/>
      </dsp:txXfrm>
    </dsp:sp>
    <dsp:sp modelId="{3C4B7178-EA07-4E4E-B294-B031C9776DDD}">
      <dsp:nvSpPr>
        <dsp:cNvPr id="0" name=""/>
        <dsp:cNvSpPr/>
      </dsp:nvSpPr>
      <dsp:spPr>
        <a:xfrm>
          <a:off x="4552372" y="3073542"/>
          <a:ext cx="2068075" cy="12408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rebuchet MS" panose="020B0603020202020204"/>
            </a:rPr>
            <a:t> US11-User</a:t>
          </a:r>
          <a:r>
            <a:rPr lang="en-US" sz="1800" kern="1200"/>
            <a:t> </a:t>
          </a:r>
          <a:r>
            <a:rPr lang="en-US" sz="1800" kern="1200">
              <a:latin typeface="Trebuchet MS" panose="020B0603020202020204"/>
            </a:rPr>
            <a:t>can search for Alumni by year of graduation</a:t>
          </a:r>
        </a:p>
      </dsp:txBody>
      <dsp:txXfrm>
        <a:off x="4552372" y="3073542"/>
        <a:ext cx="2068075" cy="1240845"/>
      </dsp:txXfrm>
    </dsp:sp>
    <dsp:sp modelId="{2481AA93-2289-491D-B0C2-2957711D5A0B}">
      <dsp:nvSpPr>
        <dsp:cNvPr id="0" name=""/>
        <dsp:cNvSpPr/>
      </dsp:nvSpPr>
      <dsp:spPr>
        <a:xfrm>
          <a:off x="6827254" y="3073542"/>
          <a:ext cx="2068075" cy="124084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rebuchet MS" panose="020B0603020202020204"/>
            </a:rPr>
            <a:t>US12-User Joins Events</a:t>
          </a:r>
        </a:p>
      </dsp:txBody>
      <dsp:txXfrm>
        <a:off x="6827254" y="3073542"/>
        <a:ext cx="2068075" cy="1240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E092D-9059-9140-A97B-EC2E52A5AE30}">
      <dsp:nvSpPr>
        <dsp:cNvPr id="0" name=""/>
        <dsp:cNvSpPr/>
      </dsp:nvSpPr>
      <dsp:spPr>
        <a:xfrm>
          <a:off x="6716" y="408738"/>
          <a:ext cx="4768560" cy="3814848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24" tIns="81280" rIns="672897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Entities and Relationships are identified in High Level Conceptual Design</a:t>
          </a:r>
        </a:p>
      </dsp:txBody>
      <dsp:txXfrm>
        <a:off x="6716" y="408738"/>
        <a:ext cx="4291704" cy="3814848"/>
      </dsp:txXfrm>
    </dsp:sp>
    <dsp:sp modelId="{AF90675E-64FF-A04A-8E93-C3EAC4356C32}">
      <dsp:nvSpPr>
        <dsp:cNvPr id="0" name=""/>
        <dsp:cNvSpPr/>
      </dsp:nvSpPr>
      <dsp:spPr>
        <a:xfrm>
          <a:off x="3821564" y="408738"/>
          <a:ext cx="4768560" cy="3814848"/>
        </a:xfrm>
        <a:prstGeom prst="chevron">
          <a:avLst>
            <a:gd name="adj" fmla="val 2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224" tIns="81280" rIns="168224" bIns="8128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u="sng" kern="1200"/>
            <a:t>Entities:</a:t>
          </a:r>
          <a:endParaRPr lang="en-US" sz="32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Student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Alumni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Administrator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Events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Clubs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Trebuchet MS" panose="020B0603020202020204"/>
            </a:rPr>
            <a:t>Job posting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Account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User</a:t>
          </a:r>
        </a:p>
      </dsp:txBody>
      <dsp:txXfrm>
        <a:off x="4775276" y="408738"/>
        <a:ext cx="2861136" cy="38148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E41F1-5A1E-974C-BC39-8E53E0344513}">
      <dsp:nvSpPr>
        <dsp:cNvPr id="0" name=""/>
        <dsp:cNvSpPr/>
      </dsp:nvSpPr>
      <dsp:spPr>
        <a:xfrm>
          <a:off x="128860" y="1511"/>
          <a:ext cx="1939207" cy="11635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creates account</a:t>
          </a:r>
        </a:p>
      </dsp:txBody>
      <dsp:txXfrm>
        <a:off x="128860" y="1511"/>
        <a:ext cx="1939207" cy="1163524"/>
      </dsp:txXfrm>
    </dsp:sp>
    <dsp:sp modelId="{6BF2CC69-0EC5-1E40-A88D-A0A603E7FBBA}">
      <dsp:nvSpPr>
        <dsp:cNvPr id="0" name=""/>
        <dsp:cNvSpPr/>
      </dsp:nvSpPr>
      <dsp:spPr>
        <a:xfrm>
          <a:off x="2261988" y="1511"/>
          <a:ext cx="1939207" cy="11635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Users search for other users by qualifiers (degree, company…)</a:t>
          </a:r>
        </a:p>
      </dsp:txBody>
      <dsp:txXfrm>
        <a:off x="2261988" y="1511"/>
        <a:ext cx="1939207" cy="1163524"/>
      </dsp:txXfrm>
    </dsp:sp>
    <dsp:sp modelId="{61753A7A-0CCE-354B-9B33-AF8FFCEBEFDC}">
      <dsp:nvSpPr>
        <dsp:cNvPr id="0" name=""/>
        <dsp:cNvSpPr/>
      </dsp:nvSpPr>
      <dsp:spPr>
        <a:xfrm>
          <a:off x="4395116" y="1511"/>
          <a:ext cx="1939207" cy="11635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 </a:t>
          </a:r>
          <a:r>
            <a:rPr lang="en-US" sz="1700" kern="1200"/>
            <a:t>User follows User</a:t>
          </a:r>
        </a:p>
      </dsp:txBody>
      <dsp:txXfrm>
        <a:off x="4395116" y="1511"/>
        <a:ext cx="1939207" cy="1163524"/>
      </dsp:txXfrm>
    </dsp:sp>
    <dsp:sp modelId="{50837992-BEAE-184B-861C-090D1EE4FB88}">
      <dsp:nvSpPr>
        <dsp:cNvPr id="0" name=""/>
        <dsp:cNvSpPr/>
      </dsp:nvSpPr>
      <dsp:spPr>
        <a:xfrm>
          <a:off x="6528244" y="1511"/>
          <a:ext cx="1939207" cy="11635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 Alumni creates job postings</a:t>
          </a:r>
          <a:endParaRPr lang="en-US" sz="1700" kern="1200"/>
        </a:p>
      </dsp:txBody>
      <dsp:txXfrm>
        <a:off x="6528244" y="1511"/>
        <a:ext cx="1939207" cy="1163524"/>
      </dsp:txXfrm>
    </dsp:sp>
    <dsp:sp modelId="{18A369CF-7C3A-C241-8CED-E71531EBBFDD}">
      <dsp:nvSpPr>
        <dsp:cNvPr id="0" name=""/>
        <dsp:cNvSpPr/>
      </dsp:nvSpPr>
      <dsp:spPr>
        <a:xfrm>
          <a:off x="128860" y="1358956"/>
          <a:ext cx="1939207" cy="11635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Administrator creates</a:t>
          </a:r>
          <a:r>
            <a:rPr lang="en-US" sz="1700" kern="1200"/>
            <a:t> </a:t>
          </a:r>
          <a:r>
            <a:rPr lang="en-US" sz="1700" kern="1200">
              <a:latin typeface="Trebuchet MS" panose="020B0603020202020204"/>
            </a:rPr>
            <a:t>clubs</a:t>
          </a:r>
          <a:endParaRPr lang="en-US" sz="1700" kern="1200"/>
        </a:p>
      </dsp:txBody>
      <dsp:txXfrm>
        <a:off x="128860" y="1358956"/>
        <a:ext cx="1939207" cy="1163524"/>
      </dsp:txXfrm>
    </dsp:sp>
    <dsp:sp modelId="{C8484D2C-B2B0-004F-8D82-D094133AA1B0}">
      <dsp:nvSpPr>
        <dsp:cNvPr id="0" name=""/>
        <dsp:cNvSpPr/>
      </dsp:nvSpPr>
      <dsp:spPr>
        <a:xfrm>
          <a:off x="2261988" y="1358956"/>
          <a:ext cx="1939207" cy="11635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 User joins clubs</a:t>
          </a:r>
          <a:endParaRPr lang="en-US" sz="1700" kern="1200"/>
        </a:p>
      </dsp:txBody>
      <dsp:txXfrm>
        <a:off x="2261988" y="1358956"/>
        <a:ext cx="1939207" cy="1163524"/>
      </dsp:txXfrm>
    </dsp:sp>
    <dsp:sp modelId="{3EF3180C-417C-4DAD-96E5-F16564E89644}">
      <dsp:nvSpPr>
        <dsp:cNvPr id="0" name=""/>
        <dsp:cNvSpPr/>
      </dsp:nvSpPr>
      <dsp:spPr>
        <a:xfrm>
          <a:off x="4395116" y="1358956"/>
          <a:ext cx="1939207" cy="11635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 Club Leader leads Club</a:t>
          </a:r>
          <a:endParaRPr lang="en-US" sz="1700" kern="1200">
            <a:latin typeface="Trebuchet MS" panose="020B0603020202020204"/>
          </a:endParaRPr>
        </a:p>
      </dsp:txBody>
      <dsp:txXfrm>
        <a:off x="4395116" y="1358956"/>
        <a:ext cx="1939207" cy="1163524"/>
      </dsp:txXfrm>
    </dsp:sp>
    <dsp:sp modelId="{5361E063-2779-4D48-B7C0-F32D19BB2CA7}">
      <dsp:nvSpPr>
        <dsp:cNvPr id="0" name=""/>
        <dsp:cNvSpPr/>
      </dsp:nvSpPr>
      <dsp:spPr>
        <a:xfrm>
          <a:off x="6528244" y="1358956"/>
          <a:ext cx="1939207" cy="11635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 Club creates Events</a:t>
          </a:r>
        </a:p>
      </dsp:txBody>
      <dsp:txXfrm>
        <a:off x="6528244" y="1358956"/>
        <a:ext cx="1939207" cy="1163524"/>
      </dsp:txXfrm>
    </dsp:sp>
    <dsp:sp modelId="{AA40D11D-0D17-E842-8853-BD39870B7A27}">
      <dsp:nvSpPr>
        <dsp:cNvPr id="0" name=""/>
        <dsp:cNvSpPr/>
      </dsp:nvSpPr>
      <dsp:spPr>
        <a:xfrm>
          <a:off x="2261988" y="2716401"/>
          <a:ext cx="1939207" cy="11635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rebuchet MS" panose="020B0603020202020204"/>
            </a:rPr>
            <a:t> </a:t>
          </a:r>
          <a:r>
            <a:rPr lang="en-US" sz="1700" kern="1200"/>
            <a:t>User Joins Event</a:t>
          </a:r>
        </a:p>
      </dsp:txBody>
      <dsp:txXfrm>
        <a:off x="2261988" y="2716401"/>
        <a:ext cx="1939207" cy="1163524"/>
      </dsp:txXfrm>
    </dsp:sp>
    <dsp:sp modelId="{249DCE39-153E-439E-A883-605999FF1A35}">
      <dsp:nvSpPr>
        <dsp:cNvPr id="0" name=""/>
        <dsp:cNvSpPr/>
      </dsp:nvSpPr>
      <dsp:spPr>
        <a:xfrm>
          <a:off x="4395116" y="2716401"/>
          <a:ext cx="1939207" cy="11635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 views/searches events</a:t>
          </a:r>
          <a:endParaRPr lang="en-US" sz="1700" kern="1200">
            <a:latin typeface="Trebuchet MS" panose="020B0603020202020204"/>
          </a:endParaRPr>
        </a:p>
      </dsp:txBody>
      <dsp:txXfrm>
        <a:off x="4395116" y="2716401"/>
        <a:ext cx="1939207" cy="11635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E8365-2C9D-CC40-B5B8-1921D37D1A1E}">
      <dsp:nvSpPr>
        <dsp:cNvPr id="0" name=""/>
        <dsp:cNvSpPr/>
      </dsp:nvSpPr>
      <dsp:spPr>
        <a:xfrm>
          <a:off x="0" y="0"/>
          <a:ext cx="8239298" cy="5715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j-lt"/>
            </a:rPr>
            <a:t>RELATIONSHIPS</a:t>
          </a:r>
        </a:p>
      </dsp:txBody>
      <dsp:txXfrm>
        <a:off x="16739" y="16739"/>
        <a:ext cx="8205820" cy="5380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703C1-61A4-3E41-A6E1-7F65CF534CC6}">
      <dsp:nvSpPr>
        <dsp:cNvPr id="0" name=""/>
        <dsp:cNvSpPr/>
      </dsp:nvSpPr>
      <dsp:spPr>
        <a:xfrm>
          <a:off x="491503" y="277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Account</a:t>
          </a:r>
        </a:p>
      </dsp:txBody>
      <dsp:txXfrm>
        <a:off x="491503" y="2770"/>
        <a:ext cx="1784314" cy="1070588"/>
      </dsp:txXfrm>
    </dsp:sp>
    <dsp:sp modelId="{85C7321A-7EB0-F54B-AF67-FE82782FC341}">
      <dsp:nvSpPr>
        <dsp:cNvPr id="0" name=""/>
        <dsp:cNvSpPr/>
      </dsp:nvSpPr>
      <dsp:spPr>
        <a:xfrm>
          <a:off x="2454249" y="2770"/>
          <a:ext cx="1784314" cy="107058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rebuchet MS" panose="020B0603020202020204"/>
            </a:rPr>
            <a:t>Account Type </a:t>
          </a:r>
          <a:endParaRPr lang="en-US" sz="2000" kern="1200"/>
        </a:p>
      </dsp:txBody>
      <dsp:txXfrm>
        <a:off x="2454249" y="2770"/>
        <a:ext cx="1784314" cy="1070588"/>
      </dsp:txXfrm>
    </dsp:sp>
    <dsp:sp modelId="{BA0841DF-1C7B-074C-A623-8E206F13BC68}">
      <dsp:nvSpPr>
        <dsp:cNvPr id="0" name=""/>
        <dsp:cNvSpPr/>
      </dsp:nvSpPr>
      <dsp:spPr>
        <a:xfrm>
          <a:off x="4416995" y="2770"/>
          <a:ext cx="1784314" cy="10705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</a:t>
          </a:r>
        </a:p>
      </dsp:txBody>
      <dsp:txXfrm>
        <a:off x="4416995" y="2770"/>
        <a:ext cx="1784314" cy="1070588"/>
      </dsp:txXfrm>
    </dsp:sp>
    <dsp:sp modelId="{215E681C-8303-704B-8262-C99D8566B45A}">
      <dsp:nvSpPr>
        <dsp:cNvPr id="0" name=""/>
        <dsp:cNvSpPr/>
      </dsp:nvSpPr>
      <dsp:spPr>
        <a:xfrm>
          <a:off x="491503" y="1251790"/>
          <a:ext cx="1784314" cy="1070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Alumni</a:t>
          </a:r>
        </a:p>
      </dsp:txBody>
      <dsp:txXfrm>
        <a:off x="491503" y="1251790"/>
        <a:ext cx="1784314" cy="1070588"/>
      </dsp:txXfrm>
    </dsp:sp>
    <dsp:sp modelId="{AEDC98BD-D74F-0A41-A7BF-D553A27A5AA7}">
      <dsp:nvSpPr>
        <dsp:cNvPr id="0" name=""/>
        <dsp:cNvSpPr/>
      </dsp:nvSpPr>
      <dsp:spPr>
        <a:xfrm>
          <a:off x="2454249" y="1251790"/>
          <a:ext cx="1784314" cy="107058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Student</a:t>
          </a:r>
        </a:p>
      </dsp:txBody>
      <dsp:txXfrm>
        <a:off x="2454249" y="1251790"/>
        <a:ext cx="1784314" cy="1070588"/>
      </dsp:txXfrm>
    </dsp:sp>
    <dsp:sp modelId="{F8B62540-5FFC-F94F-81C4-4D84127C4ED4}">
      <dsp:nvSpPr>
        <dsp:cNvPr id="0" name=""/>
        <dsp:cNvSpPr/>
      </dsp:nvSpPr>
      <dsp:spPr>
        <a:xfrm>
          <a:off x="4416995" y="1251790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Administrator</a:t>
          </a:r>
        </a:p>
      </dsp:txBody>
      <dsp:txXfrm>
        <a:off x="4416995" y="1251790"/>
        <a:ext cx="1784314" cy="1070588"/>
      </dsp:txXfrm>
    </dsp:sp>
    <dsp:sp modelId="{AC9C9D59-E890-6B4C-A558-D56E6C93DFFB}">
      <dsp:nvSpPr>
        <dsp:cNvPr id="0" name=""/>
        <dsp:cNvSpPr/>
      </dsp:nvSpPr>
      <dsp:spPr>
        <a:xfrm>
          <a:off x="491503" y="2500810"/>
          <a:ext cx="1784314" cy="107058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Clubs</a:t>
          </a:r>
        </a:p>
      </dsp:txBody>
      <dsp:txXfrm>
        <a:off x="491503" y="2500810"/>
        <a:ext cx="1784314" cy="1070588"/>
      </dsp:txXfrm>
    </dsp:sp>
    <dsp:sp modelId="{44395F4C-E0A6-EC41-89CD-8CE933BFCE8D}">
      <dsp:nvSpPr>
        <dsp:cNvPr id="0" name=""/>
        <dsp:cNvSpPr/>
      </dsp:nvSpPr>
      <dsp:spPr>
        <a:xfrm>
          <a:off x="2454249" y="2500810"/>
          <a:ext cx="1784314" cy="107058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Job Postings</a:t>
          </a:r>
        </a:p>
      </dsp:txBody>
      <dsp:txXfrm>
        <a:off x="2454249" y="2500810"/>
        <a:ext cx="1784314" cy="1070588"/>
      </dsp:txXfrm>
    </dsp:sp>
    <dsp:sp modelId="{AC99D1CF-1667-5946-BC95-72FF2DD5BB4E}">
      <dsp:nvSpPr>
        <dsp:cNvPr id="0" name=""/>
        <dsp:cNvSpPr/>
      </dsp:nvSpPr>
      <dsp:spPr>
        <a:xfrm>
          <a:off x="4416995" y="2500810"/>
          <a:ext cx="1784314" cy="1070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Event</a:t>
          </a:r>
        </a:p>
      </dsp:txBody>
      <dsp:txXfrm>
        <a:off x="4416995" y="2500810"/>
        <a:ext cx="1784314" cy="1070588"/>
      </dsp:txXfrm>
    </dsp:sp>
    <dsp:sp modelId="{1EBB8FD1-C0B4-8C42-B8AD-EC7E05D9D400}">
      <dsp:nvSpPr>
        <dsp:cNvPr id="0" name=""/>
        <dsp:cNvSpPr/>
      </dsp:nvSpPr>
      <dsp:spPr>
        <a:xfrm>
          <a:off x="491503" y="3749831"/>
          <a:ext cx="1784314" cy="107058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Club Members</a:t>
          </a:r>
        </a:p>
      </dsp:txBody>
      <dsp:txXfrm>
        <a:off x="491503" y="3749831"/>
        <a:ext cx="1784314" cy="1070588"/>
      </dsp:txXfrm>
    </dsp:sp>
    <dsp:sp modelId="{935F7E1D-D8A9-7343-86D7-9AEE78371545}">
      <dsp:nvSpPr>
        <dsp:cNvPr id="0" name=""/>
        <dsp:cNvSpPr/>
      </dsp:nvSpPr>
      <dsp:spPr>
        <a:xfrm>
          <a:off x="2454249" y="3749831"/>
          <a:ext cx="1784314" cy="10705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Follow</a:t>
          </a:r>
          <a:r>
            <a:rPr lang="en-US" sz="2000" kern="1200">
              <a:latin typeface="Trebuchet MS" panose="020B0603020202020204"/>
            </a:rPr>
            <a:t> </a:t>
          </a:r>
        </a:p>
      </dsp:txBody>
      <dsp:txXfrm>
        <a:off x="2454249" y="3749831"/>
        <a:ext cx="1784314" cy="1070588"/>
      </dsp:txXfrm>
    </dsp:sp>
    <dsp:sp modelId="{8D53C413-F87E-4B32-87D8-3D49597227D0}">
      <dsp:nvSpPr>
        <dsp:cNvPr id="0" name=""/>
        <dsp:cNvSpPr/>
      </dsp:nvSpPr>
      <dsp:spPr>
        <a:xfrm>
          <a:off x="4416995" y="3749831"/>
          <a:ext cx="1784314" cy="107058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rebuchet MS" panose="020B0603020202020204"/>
            </a:rPr>
            <a:t>Participants</a:t>
          </a:r>
          <a:endParaRPr lang="en-US" sz="2000" kern="1200"/>
        </a:p>
      </dsp:txBody>
      <dsp:txXfrm>
        <a:off x="4416995" y="3749831"/>
        <a:ext cx="1784314" cy="1070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50B41-3C65-EB4F-BCF5-E2E1B25A9FD3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87FD9-E57F-0446-B4C0-5E886D5BB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7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8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2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87FD9-E57F-0446-B4C0-5E886D5BB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2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3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9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3883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69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323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5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79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3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6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5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6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9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7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3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4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819C-EC84-EC48-8F8F-4AF11C8E1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ALUMNI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9CCB8-C2B2-0442-9D55-DC6FC8143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DATABASE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44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096E-6986-2042-ABAA-50B4B455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0" y="82972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DATABASE SCHEMA</a:t>
            </a:r>
          </a:p>
        </p:txBody>
      </p:sp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D904140-6000-466A-84EA-99A996036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62" y="687458"/>
            <a:ext cx="8825851" cy="5811108"/>
          </a:xfrm>
        </p:spPr>
      </p:pic>
    </p:spTree>
    <p:extLst>
      <p:ext uri="{BB962C8B-B14F-4D97-AF65-F5344CB8AC3E}">
        <p14:creationId xmlns:p14="http://schemas.microsoft.com/office/powerpoint/2010/main" val="15222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73E7EB-F9C9-5446-9096-12E11D22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6" y="579412"/>
            <a:ext cx="2102152" cy="52247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011E-8F76-974B-91A9-BD483869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737" y="579412"/>
            <a:ext cx="6920081" cy="4491480"/>
          </a:xfrm>
        </p:spPr>
        <p:txBody>
          <a:bodyPr anchor="ctr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 sz="2400"/>
          </a:p>
          <a:p>
            <a:r>
              <a:rPr lang="en-US" sz="2000">
                <a:ea typeface="+mn-lt"/>
                <a:cs typeface="+mn-lt"/>
              </a:rPr>
              <a:t>Address on User - Address_line_1,Address_line_2,City,State,Zip_code</a:t>
            </a:r>
          </a:p>
          <a:p>
            <a:r>
              <a:rPr lang="en-US" sz="2000" err="1">
                <a:ea typeface="+mn-lt"/>
                <a:cs typeface="+mn-lt"/>
              </a:rPr>
              <a:t>Graduation_year_indx</a:t>
            </a:r>
            <a:r>
              <a:rPr lang="en-US" sz="2000">
                <a:ea typeface="+mn-lt"/>
                <a:cs typeface="+mn-lt"/>
              </a:rPr>
              <a:t> ON Alumni - </a:t>
            </a:r>
            <a:r>
              <a:rPr lang="en-US" sz="2000" err="1">
                <a:ea typeface="+mn-lt"/>
                <a:cs typeface="+mn-lt"/>
              </a:rPr>
              <a:t>Graduation_year</a:t>
            </a:r>
            <a:endParaRPr lang="en-US" sz="2000">
              <a:ea typeface="+mn-lt"/>
              <a:cs typeface="+mn-lt"/>
            </a:endParaRPr>
          </a:p>
          <a:p>
            <a:r>
              <a:rPr lang="en-US" sz="2000" err="1">
                <a:ea typeface="+mn-lt"/>
                <a:cs typeface="+mn-lt"/>
              </a:rPr>
              <a:t>Work_Place</a:t>
            </a:r>
            <a:r>
              <a:rPr lang="en-US" sz="2000">
                <a:ea typeface="+mn-lt"/>
                <a:cs typeface="+mn-lt"/>
              </a:rPr>
              <a:t> ON Alumni - </a:t>
            </a:r>
            <a:r>
              <a:rPr lang="en-US" sz="2000" err="1">
                <a:ea typeface="+mn-lt"/>
                <a:cs typeface="+mn-lt"/>
              </a:rPr>
              <a:t>Current_work_place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Prior_work_place</a:t>
            </a:r>
            <a:endParaRPr lang="en-US" sz="2000">
              <a:ea typeface="+mn-lt"/>
              <a:cs typeface="+mn-lt"/>
            </a:endParaRPr>
          </a:p>
          <a:p>
            <a:r>
              <a:rPr lang="en-US" sz="2000" err="1">
                <a:ea typeface="+mn-lt"/>
                <a:cs typeface="+mn-lt"/>
              </a:rPr>
              <a:t>Academic_info</a:t>
            </a:r>
            <a:r>
              <a:rPr lang="en-US" sz="2000">
                <a:ea typeface="+mn-lt"/>
                <a:cs typeface="+mn-lt"/>
              </a:rPr>
              <a:t> ON Student - </a:t>
            </a:r>
            <a:r>
              <a:rPr lang="en-US" sz="2000" err="1">
                <a:ea typeface="+mn-lt"/>
                <a:cs typeface="+mn-lt"/>
              </a:rPr>
              <a:t>Stream,Degree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r>
              <a:rPr lang="en-US" sz="2000" err="1">
                <a:ea typeface="+mn-lt"/>
                <a:cs typeface="+mn-lt"/>
              </a:rPr>
              <a:t>Job_info</a:t>
            </a:r>
            <a:r>
              <a:rPr lang="en-US" sz="2000">
                <a:ea typeface="+mn-lt"/>
                <a:cs typeface="+mn-lt"/>
              </a:rPr>
              <a:t> ON </a:t>
            </a:r>
            <a:r>
              <a:rPr lang="en-US" sz="2000" err="1">
                <a:ea typeface="+mn-lt"/>
                <a:cs typeface="+mn-lt"/>
              </a:rPr>
              <a:t>Job_Postings</a:t>
            </a:r>
            <a:r>
              <a:rPr lang="en-US" sz="2000">
                <a:ea typeface="+mn-lt"/>
                <a:cs typeface="+mn-lt"/>
              </a:rPr>
              <a:t> - </a:t>
            </a:r>
            <a:r>
              <a:rPr lang="en-US" sz="2000" err="1">
                <a:ea typeface="+mn-lt"/>
                <a:cs typeface="+mn-lt"/>
              </a:rPr>
              <a:t>Job_description</a:t>
            </a:r>
            <a:r>
              <a:rPr lang="en-US" sz="2000">
                <a:ea typeface="+mn-lt"/>
                <a:cs typeface="+mn-lt"/>
              </a:rPr>
              <a:t>, Company</a:t>
            </a:r>
          </a:p>
          <a:p>
            <a:r>
              <a:rPr lang="en-US" sz="2000" err="1">
                <a:ea typeface="+mn-lt"/>
                <a:cs typeface="+mn-lt"/>
              </a:rPr>
              <a:t>Event_info</a:t>
            </a:r>
            <a:r>
              <a:rPr lang="en-US" sz="2000">
                <a:ea typeface="+mn-lt"/>
                <a:cs typeface="+mn-lt"/>
              </a:rPr>
              <a:t> ON Event - </a:t>
            </a:r>
            <a:r>
              <a:rPr lang="en-US" sz="2000" err="1">
                <a:ea typeface="+mn-lt"/>
                <a:cs typeface="+mn-lt"/>
              </a:rPr>
              <a:t>Event_name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Organizing_Club</a:t>
            </a:r>
            <a:endParaRPr lang="en-US" sz="2000" err="1"/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34170-380C-F849-9B8E-8C22210CF0B6}"/>
              </a:ext>
            </a:extLst>
          </p:cNvPr>
          <p:cNvSpPr txBox="1"/>
          <p:nvPr/>
        </p:nvSpPr>
        <p:spPr>
          <a:xfrm>
            <a:off x="4261757" y="20084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73E7EB-F9C9-5446-9096-12E11D22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26" y="579412"/>
            <a:ext cx="2102152" cy="52247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VIEWS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011E-8F76-974B-91A9-BD483869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548" y="579412"/>
            <a:ext cx="6761931" cy="4750272"/>
          </a:xfrm>
        </p:spPr>
        <p:txBody>
          <a:bodyPr anchor="ctr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 sz="2400"/>
          </a:p>
          <a:p>
            <a:r>
              <a:rPr lang="en-US" sz="2000">
                <a:ea typeface="+mn-lt"/>
                <a:cs typeface="+mn-lt"/>
              </a:rPr>
              <a:t>Alumni Details- View showing Alumni Details</a:t>
            </a:r>
          </a:p>
          <a:p>
            <a:r>
              <a:rPr lang="en-US" sz="2000">
                <a:ea typeface="+mn-lt"/>
                <a:cs typeface="+mn-lt"/>
              </a:rPr>
              <a:t>Student Details- </a:t>
            </a:r>
            <a:r>
              <a:rPr lang="en-US" sz="2000"/>
              <a:t>View showing Student Details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Follow Details – View showing user following other User</a:t>
            </a:r>
          </a:p>
          <a:p>
            <a:r>
              <a:rPr lang="en-US" sz="2000">
                <a:ea typeface="+mn-lt"/>
                <a:cs typeface="+mn-lt"/>
              </a:rPr>
              <a:t>Participant Details – View with details of users participating in an event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34170-380C-F849-9B8E-8C22210CF0B6}"/>
              </a:ext>
            </a:extLst>
          </p:cNvPr>
          <p:cNvSpPr txBox="1"/>
          <p:nvPr/>
        </p:nvSpPr>
        <p:spPr>
          <a:xfrm>
            <a:off x="4261757" y="20084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492D3-3F75-4242-A482-56486731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2"/>
                </a:solidFill>
              </a:rPr>
              <a:t>SQL QUERY -</a:t>
            </a:r>
            <a:br>
              <a:rPr lang="en-US" sz="4400"/>
            </a:br>
            <a:r>
              <a:rPr lang="en-US" sz="4400">
                <a:solidFill>
                  <a:schemeClr val="accent2"/>
                </a:solidFill>
              </a:rPr>
              <a:t>VIEWS</a:t>
            </a:r>
            <a:br>
              <a:rPr lang="en-US"/>
            </a:b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D69C-8F87-4CC5-BF7B-6D2F5F9F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173" y="781420"/>
            <a:ext cx="5770089" cy="583321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>
                <a:solidFill>
                  <a:srgbClr val="FFFFFF"/>
                </a:solidFill>
                <a:latin typeface="+mj-lt"/>
                <a:ea typeface="+mn-lt"/>
                <a:cs typeface="+mn-lt"/>
              </a:rPr>
              <a:t>Query to create PARTICIPANT DETAILS view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u="sng">
              <a:solidFill>
                <a:srgbClr val="FFFFFF"/>
              </a:solidFill>
              <a:latin typeface="+mj-lt"/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Create View Participant_details as SELECT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Event_name, CONCAT_WS(' ',First_name, Last_name) AS Participant, Email_id as Participant_email  FROM User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INNER JOIN Participants USING(User_id)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INNER JOIN Event USING(Event_id)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INNER JOIN Account USING(User_id);</a:t>
            </a:r>
            <a:endParaRPr lang="en-US" sz="2000"/>
          </a:p>
          <a:p>
            <a:pPr marL="0" indent="0">
              <a:lnSpc>
                <a:spcPct val="90000"/>
              </a:lnSpc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62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62CD-1BE5-49B9-BB92-62C6B4CF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4495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OUTPUT</a:t>
            </a:r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2877699-1DAA-4611-99D2-5B624608A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1413"/>
            <a:ext cx="10508856" cy="5261617"/>
          </a:xfrm>
        </p:spPr>
      </p:pic>
    </p:spTree>
    <p:extLst>
      <p:ext uri="{BB962C8B-B14F-4D97-AF65-F5344CB8AC3E}">
        <p14:creationId xmlns:p14="http://schemas.microsoft.com/office/powerpoint/2010/main" val="26184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4C27-DF22-49ED-97B8-A0B08876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STORED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73E55-1E27-46DE-837C-C6F93657A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7986"/>
            <a:ext cx="8927347" cy="49015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Stored procedure </a:t>
            </a:r>
            <a:r>
              <a:rPr lang="en-US">
                <a:ea typeface="+mn-lt"/>
                <a:cs typeface="+mn-lt"/>
              </a:rPr>
              <a:t>named Job_due_date_update is created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 update Job Posting Due date in the Job postings Table</a:t>
            </a:r>
            <a:endParaRPr lang="en-US"/>
          </a:p>
          <a:p>
            <a:r>
              <a:rPr lang="en-US"/>
              <a:t>Query: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DELIMITER $$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CREATE PROCEDURE </a:t>
            </a:r>
            <a:r>
              <a:rPr lang="en-US" err="1">
                <a:ea typeface="+mn-lt"/>
                <a:cs typeface="+mn-lt"/>
              </a:rPr>
              <a:t>Job_due_date_update</a:t>
            </a:r>
            <a:r>
              <a:rPr lang="en-US">
                <a:ea typeface="+mn-lt"/>
                <a:cs typeface="+mn-lt"/>
              </a:rPr>
              <a:t>( IN </a:t>
            </a:r>
            <a:r>
              <a:rPr lang="en-US" err="1">
                <a:ea typeface="+mn-lt"/>
                <a:cs typeface="+mn-lt"/>
              </a:rPr>
              <a:t>Due_date</a:t>
            </a:r>
            <a:r>
              <a:rPr lang="en-US">
                <a:ea typeface="+mn-lt"/>
                <a:cs typeface="+mn-lt"/>
              </a:rPr>
              <a:t> Datetime , IN </a:t>
            </a:r>
            <a:r>
              <a:rPr lang="en-US" err="1">
                <a:ea typeface="+mn-lt"/>
                <a:cs typeface="+mn-lt"/>
              </a:rPr>
              <a:t>J_id</a:t>
            </a:r>
            <a:r>
              <a:rPr lang="en-US">
                <a:ea typeface="+mn-lt"/>
                <a:cs typeface="+mn-lt"/>
              </a:rPr>
              <a:t> int(255))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BEGIN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UPDATE </a:t>
            </a:r>
            <a:r>
              <a:rPr lang="en-US" err="1">
                <a:ea typeface="+mn-lt"/>
                <a:cs typeface="+mn-lt"/>
              </a:rPr>
              <a:t>Job_Postings</a:t>
            </a:r>
            <a:r>
              <a:rPr lang="en-US">
                <a:ea typeface="+mn-lt"/>
                <a:cs typeface="+mn-lt"/>
              </a:rPr>
              <a:t> SET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       </a:t>
            </a:r>
            <a:r>
              <a:rPr lang="en-US" err="1">
                <a:ea typeface="+mn-lt"/>
                <a:cs typeface="+mn-lt"/>
              </a:rPr>
              <a:t>JP_Due_date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Due_date</a:t>
            </a:r>
            <a:r>
              <a:rPr lang="en-US">
                <a:ea typeface="+mn-lt"/>
                <a:cs typeface="+mn-lt"/>
              </a:rPr>
              <a:t> WHERE </a:t>
            </a:r>
            <a:r>
              <a:rPr lang="en-US" err="1">
                <a:ea typeface="+mn-lt"/>
                <a:cs typeface="+mn-lt"/>
              </a:rPr>
              <a:t>Job_id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J_id</a:t>
            </a:r>
            <a:r>
              <a:rPr lang="en-US">
                <a:ea typeface="+mn-lt"/>
                <a:cs typeface="+mn-lt"/>
              </a:rPr>
              <a:t>;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END $$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DELIMITER ;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CALL </a:t>
            </a:r>
            <a:r>
              <a:rPr lang="en-US" err="1">
                <a:ea typeface="+mn-lt"/>
                <a:cs typeface="+mn-lt"/>
              </a:rPr>
              <a:t>Job_due_date_update</a:t>
            </a:r>
            <a:r>
              <a:rPr lang="en-US">
                <a:ea typeface="+mn-lt"/>
                <a:cs typeface="+mn-lt"/>
              </a:rPr>
              <a:t>('2019-08-03',2);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       CALL </a:t>
            </a:r>
            <a:r>
              <a:rPr lang="en-US" err="1">
                <a:ea typeface="+mn-lt"/>
                <a:cs typeface="+mn-lt"/>
              </a:rPr>
              <a:t>Job_due_date_update</a:t>
            </a:r>
            <a:r>
              <a:rPr lang="en-US">
                <a:ea typeface="+mn-lt"/>
                <a:cs typeface="+mn-lt"/>
              </a:rPr>
              <a:t>('2020-10-02',3);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SELECT * from </a:t>
            </a:r>
            <a:r>
              <a:rPr lang="en-US" err="1">
                <a:ea typeface="+mn-lt"/>
                <a:cs typeface="+mn-lt"/>
              </a:rPr>
              <a:t>Job_Postings</a:t>
            </a:r>
            <a:r>
              <a:rPr lang="en-US">
                <a:ea typeface="+mn-lt"/>
                <a:cs typeface="+mn-lt"/>
              </a:rPr>
              <a:t>;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07BB-EF36-4E4F-B3A3-7DB136C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93" y="460744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OUTPUT</a:t>
            </a:r>
          </a:p>
        </p:txBody>
      </p:sp>
      <p:pic>
        <p:nvPicPr>
          <p:cNvPr id="5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EAF3E62-EDE3-4588-8D16-B5053748E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329" y="1182929"/>
            <a:ext cx="8599091" cy="4973451"/>
          </a:xfrm>
        </p:spPr>
      </p:pic>
    </p:spTree>
    <p:extLst>
      <p:ext uri="{BB962C8B-B14F-4D97-AF65-F5344CB8AC3E}">
        <p14:creationId xmlns:p14="http://schemas.microsoft.com/office/powerpoint/2010/main" val="3982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67E8-AD51-4AE8-A5DA-5CD192FC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34C34-7288-4A97-A66E-510C9B938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9835"/>
            <a:ext cx="8726064" cy="467152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Triggers </a:t>
            </a:r>
            <a:r>
              <a:rPr lang="en-US" err="1">
                <a:ea typeface="+mn-lt"/>
                <a:cs typeface="+mn-lt"/>
              </a:rPr>
              <a:t>Job_posting_insert</a:t>
            </a:r>
            <a:r>
              <a:rPr lang="en-US">
                <a:ea typeface="+mn-lt"/>
                <a:cs typeface="+mn-lt"/>
              </a:rPr>
              <a:t> and </a:t>
            </a:r>
            <a:r>
              <a:rPr lang="en-US" err="1">
                <a:ea typeface="+mn-lt"/>
                <a:cs typeface="+mn-lt"/>
              </a:rPr>
              <a:t>Job_posting_update</a:t>
            </a:r>
            <a:r>
              <a:rPr lang="en-US">
                <a:ea typeface="+mn-lt"/>
                <a:cs typeface="+mn-lt"/>
              </a:rPr>
              <a:t> are created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 update the modified date in Job Postings Table with every insert and update on Job Postings Table</a:t>
            </a:r>
          </a:p>
          <a:p>
            <a:r>
              <a:rPr lang="en-US"/>
              <a:t>Query: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CREATE TRIGGER </a:t>
            </a:r>
            <a:r>
              <a:rPr lang="en-US" err="1">
                <a:ea typeface="+mn-lt"/>
                <a:cs typeface="+mn-lt"/>
              </a:rPr>
              <a:t>Job_posting_update</a:t>
            </a:r>
            <a:endParaRPr lang="en-US" err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BEFORE UPDATE ON </a:t>
            </a:r>
            <a:r>
              <a:rPr lang="en-US" err="1">
                <a:ea typeface="+mn-lt"/>
                <a:cs typeface="+mn-lt"/>
              </a:rPr>
              <a:t>Job_Postings</a:t>
            </a:r>
            <a:endParaRPr lang="en-US" err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FOR EACH ROW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SET </a:t>
            </a:r>
            <a:r>
              <a:rPr lang="en-US" err="1">
                <a:ea typeface="+mn-lt"/>
                <a:cs typeface="+mn-lt"/>
              </a:rPr>
              <a:t>new.JP_last_modified</a:t>
            </a:r>
            <a:r>
              <a:rPr lang="en-US">
                <a:ea typeface="+mn-lt"/>
                <a:cs typeface="+mn-lt"/>
              </a:rPr>
              <a:t> =</a:t>
            </a:r>
            <a:r>
              <a:rPr lang="en-US" err="1">
                <a:ea typeface="+mn-lt"/>
                <a:cs typeface="+mn-lt"/>
              </a:rPr>
              <a:t>current_timestamp</a:t>
            </a:r>
            <a:r>
              <a:rPr lang="en-US">
                <a:ea typeface="+mn-lt"/>
                <a:cs typeface="+mn-lt"/>
              </a:rPr>
              <a:t>();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CREATE TRIGGER </a:t>
            </a:r>
            <a:r>
              <a:rPr lang="en-US" err="1">
                <a:ea typeface="+mn-lt"/>
                <a:cs typeface="+mn-lt"/>
              </a:rPr>
              <a:t>Job_posting_insert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BEFORE INSERT ON </a:t>
            </a:r>
            <a:r>
              <a:rPr lang="en-US" err="1">
                <a:ea typeface="+mn-lt"/>
                <a:cs typeface="+mn-lt"/>
              </a:rPr>
              <a:t>Job_Postings</a:t>
            </a:r>
            <a:endParaRPr lang="en-US" err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FOR EACH ROW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SET </a:t>
            </a:r>
            <a:r>
              <a:rPr lang="en-US" err="1">
                <a:ea typeface="+mn-lt"/>
                <a:cs typeface="+mn-lt"/>
              </a:rPr>
              <a:t>new.JP_last_modified</a:t>
            </a:r>
            <a:r>
              <a:rPr lang="en-US">
                <a:ea typeface="+mn-lt"/>
                <a:cs typeface="+mn-lt"/>
              </a:rPr>
              <a:t> =now();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SHOW TRIGGERS;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07BB-EF36-4E4F-B3A3-7DB136CB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93" y="460744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OUTPUT</a:t>
            </a:r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A74A196-6FC4-4D1E-BCAC-CD14711D3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693" y="1400905"/>
            <a:ext cx="9689347" cy="4609388"/>
          </a:xfrm>
        </p:spPr>
      </p:pic>
    </p:spTree>
    <p:extLst>
      <p:ext uri="{BB962C8B-B14F-4D97-AF65-F5344CB8AC3E}">
        <p14:creationId xmlns:p14="http://schemas.microsoft.com/office/powerpoint/2010/main" val="1510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8526-0681-41EC-9897-3ACB3F7B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62" y="299919"/>
            <a:ext cx="7898794" cy="82713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USER INTERFACE</a:t>
            </a:r>
            <a:br>
              <a:rPr lang="en-US"/>
            </a:br>
            <a:br>
              <a:rPr lang="en-US"/>
            </a:b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FE59-1748-493B-AAD0-508EA80E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62" y="1385751"/>
            <a:ext cx="8596668" cy="5462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B4EC9-0E32-4A47-AF4C-F2B6E89F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5" y="1642048"/>
            <a:ext cx="5557984" cy="35739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E9747-169F-B847-9A04-B6B586EB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90" y="67998"/>
            <a:ext cx="5815669" cy="330766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9C756-0253-EA43-B2D9-1ABC0CC49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89" y="3429000"/>
            <a:ext cx="6022853" cy="3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2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9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3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462EDA-D792-134C-9179-3ADD529E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27" y="1634899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2"/>
                </a:solidFill>
                <a:cs typeface="Times New Roman"/>
              </a:rPr>
              <a:t>OBJECTIVES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3D6588CA-CF58-48A6-9CD1-5A0C62F17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82412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7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8526-0681-41EC-9897-3ACB3F7B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62" y="299919"/>
            <a:ext cx="7898794" cy="82713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USER INTERFACE</a:t>
            </a:r>
            <a:br>
              <a:rPr lang="en-US"/>
            </a:br>
            <a:br>
              <a:rPr lang="en-US"/>
            </a:b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FE59-1748-493B-AAD0-508EA80E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62" y="1385751"/>
            <a:ext cx="8596668" cy="5462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B406B-589C-1C4F-A333-1B846A32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946123"/>
            <a:ext cx="5884984" cy="36484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666CC0-62FB-9A4E-B3B2-B8FE0649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73" y="113785"/>
            <a:ext cx="56505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6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02BC4F-7E0E-464F-ADE4-D2BEFBFA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66" y="1880579"/>
            <a:ext cx="2872343" cy="18395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SPLUNK DASHBOARD</a:t>
            </a:r>
          </a:p>
        </p:txBody>
      </p:sp>
      <p:pic>
        <p:nvPicPr>
          <p:cNvPr id="3" name="Picture 3" descr="A screenshot of a video game&#10;&#10;Description generated with very high confidence">
            <a:extLst>
              <a:ext uri="{FF2B5EF4-FFF2-40B4-BE49-F238E27FC236}">
                <a16:creationId xmlns:a16="http://schemas.microsoft.com/office/drawing/2014/main" id="{AF581119-F98C-4AA2-89FA-106C3569C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27" b="39130"/>
          <a:stretch/>
        </p:blipFill>
        <p:spPr>
          <a:xfrm>
            <a:off x="3614382" y="842242"/>
            <a:ext cx="8208280" cy="2187493"/>
          </a:xfrm>
          <a:prstGeom prst="rect">
            <a:avLst/>
          </a:prstGeom>
        </p:spPr>
      </p:pic>
      <p:pic>
        <p:nvPicPr>
          <p:cNvPr id="6" name="Picture 7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C47F38DF-1067-4203-9117-3A275A8D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39" y="2963864"/>
            <a:ext cx="8091578" cy="318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1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video game&#10;&#10;Description generated with very high confidence">
            <a:extLst>
              <a:ext uri="{FF2B5EF4-FFF2-40B4-BE49-F238E27FC236}">
                <a16:creationId xmlns:a16="http://schemas.microsoft.com/office/drawing/2014/main" id="{D8F6EF33-2652-4A2A-A634-4E0C0334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" y="880832"/>
            <a:ext cx="11197086" cy="50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8E597C0-963B-4C7B-B855-39BD1EF6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14A6B-88C0-4489-8126-688C8329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Naman</a:t>
            </a:r>
            <a:r>
              <a:rPr lang="en-US"/>
              <a:t> </a:t>
            </a:r>
            <a:r>
              <a:rPr lang="en-US" err="1"/>
              <a:t>Manocha</a:t>
            </a:r>
            <a:endParaRPr lang="en-US"/>
          </a:p>
          <a:p>
            <a:r>
              <a:rPr lang="en-US"/>
              <a:t>Dion Chapel</a:t>
            </a:r>
          </a:p>
          <a:p>
            <a:r>
              <a:rPr lang="en-US" err="1"/>
              <a:t>Shravya</a:t>
            </a:r>
            <a:r>
              <a:rPr lang="en-US"/>
              <a:t> </a:t>
            </a:r>
            <a:r>
              <a:rPr lang="en-US" err="1"/>
              <a:t>Donthisaram</a:t>
            </a:r>
            <a:endParaRPr lang="en-US"/>
          </a:p>
          <a:p>
            <a:r>
              <a:rPr lang="en-US" err="1"/>
              <a:t>Mahalavanya</a:t>
            </a:r>
            <a:r>
              <a:rPr lang="en-US"/>
              <a:t> Sriram</a:t>
            </a:r>
          </a:p>
        </p:txBody>
      </p:sp>
    </p:spTree>
    <p:extLst>
      <p:ext uri="{BB962C8B-B14F-4D97-AF65-F5344CB8AC3E}">
        <p14:creationId xmlns:p14="http://schemas.microsoft.com/office/powerpoint/2010/main" val="40690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5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7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9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91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97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Isosceles Triangle 101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Freeform: Shape 103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52F31-A4D4-EC43-A9FE-D33023BA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Times New Roman"/>
              </a:rPr>
              <a:t>PROGRAMMING ENVIRONMENT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pic>
        <p:nvPicPr>
          <p:cNvPr id="80" name="Graphic 59" descr="Processor">
            <a:extLst>
              <a:ext uri="{FF2B5EF4-FFF2-40B4-BE49-F238E27FC236}">
                <a16:creationId xmlns:a16="http://schemas.microsoft.com/office/drawing/2014/main" id="{15741F1B-5520-4F53-885A-336286BE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B0A1ED26-D734-7148-A3F4-EDE70313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cs typeface="Times New Roman"/>
              </a:rPr>
              <a:t>Front-end :</a:t>
            </a:r>
            <a:endParaRPr lang="en-US">
              <a:solidFill>
                <a:srgbClr val="FFFFFF"/>
              </a:solidFill>
              <a:cs typeface="Times New Roman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Times New Roman"/>
              </a:rPr>
              <a:t>Angular</a:t>
            </a:r>
          </a:p>
          <a:p>
            <a:pPr marL="0" indent="0">
              <a:buNone/>
            </a:pPr>
            <a:br>
              <a:rPr lang="en-US"/>
            </a:br>
            <a:r>
              <a:rPr lang="en-US" b="1">
                <a:solidFill>
                  <a:srgbClr val="FFFFFF"/>
                </a:solidFill>
                <a:cs typeface="Times New Roman"/>
              </a:rPr>
              <a:t>Back-end :</a:t>
            </a: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cs typeface="Times New Roman"/>
              </a:rPr>
              <a:t>Spring</a:t>
            </a:r>
          </a:p>
          <a:p>
            <a:pPr marL="0" indent="0">
              <a:buNone/>
            </a:pPr>
            <a:endParaRPr lang="en-US" b="1">
              <a:solidFill>
                <a:srgbClr val="FFFFFF"/>
              </a:solidFill>
              <a:cs typeface="Times New Roman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cs typeface="Times New Roman"/>
              </a:rPr>
              <a:t>Database :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Times New Roman"/>
              </a:rPr>
              <a:t>MySQL Workbench 8.0.18.CE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Times New Roman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cs typeface="Times New Roman"/>
              </a:rPr>
              <a:t>Dashboards :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Times New Roman"/>
              </a:rPr>
              <a:t>Splunk with DBConnect</a:t>
            </a:r>
          </a:p>
        </p:txBody>
      </p:sp>
    </p:spTree>
    <p:extLst>
      <p:ext uri="{BB962C8B-B14F-4D97-AF65-F5344CB8AC3E}">
        <p14:creationId xmlns:p14="http://schemas.microsoft.com/office/powerpoint/2010/main" val="168347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6FBF-B4B3-4D44-92CD-65B9B13E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USER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STORIES(Sprint 3 included)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49FA451-8B0E-47D1-B929-FA2C9E680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582483"/>
              </p:ext>
            </p:extLst>
          </p:nvPr>
        </p:nvGraphicFramePr>
        <p:xfrm>
          <a:off x="677862" y="1549400"/>
          <a:ext cx="8897937" cy="449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109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B5FF-DCF0-E641-B821-1810E548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HIGH LEVEL CONCEPTUAL DESIGN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BC9B8-5F79-4963-B727-B2ACD86E9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033494"/>
              </p:ext>
            </p:extLst>
          </p:nvPr>
        </p:nvGraphicFramePr>
        <p:xfrm>
          <a:off x="677334" y="1409700"/>
          <a:ext cx="8596841" cy="463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5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7DB4-2787-6F44-BCAC-0AEC2315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34" y="244475"/>
            <a:ext cx="8596668" cy="5715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HIGH LEVEL CONCEPTUAL DESIGN </a:t>
            </a:r>
            <a:br>
              <a:rPr lang="en-US">
                <a:solidFill>
                  <a:schemeClr val="accent2"/>
                </a:solidFill>
              </a:rPr>
            </a:br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BAD89F-5F5C-4336-88DF-1FCEAEABA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934681"/>
              </p:ext>
            </p:extLst>
          </p:nvPr>
        </p:nvGraphicFramePr>
        <p:xfrm>
          <a:off x="433448" y="2548777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1D66CD8-9F4F-CB47-96E4-B0EB72AA30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046021"/>
              </p:ext>
            </p:extLst>
          </p:nvPr>
        </p:nvGraphicFramePr>
        <p:xfrm>
          <a:off x="875947" y="1494997"/>
          <a:ext cx="8239298" cy="571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190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73E7EB-F9C9-5446-9096-12E11D22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CONCEPTUAL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011E-8F76-974B-91A9-BD483869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/>
              <a:t>Conceptual Design with Entities and Relationships is represented using Entity - Relationship model.</a:t>
            </a:r>
          </a:p>
          <a:p>
            <a:r>
              <a:rPr lang="en-US"/>
              <a:t>Conceptual design modelled using </a:t>
            </a:r>
            <a:r>
              <a:rPr lang="en-US">
                <a:ea typeface="+mn-lt"/>
                <a:cs typeface="+mn-lt"/>
              </a:rPr>
              <a:t> Entity - Relationship model is Entity –Relationship Diagram.</a:t>
            </a:r>
          </a:p>
          <a:p>
            <a:r>
              <a:rPr lang="en-US"/>
              <a:t>Login and logout of account, searches and views are not stored in the database.</a:t>
            </a:r>
          </a:p>
        </p:txBody>
      </p:sp>
    </p:spTree>
    <p:extLst>
      <p:ext uri="{BB962C8B-B14F-4D97-AF65-F5344CB8AC3E}">
        <p14:creationId xmlns:p14="http://schemas.microsoft.com/office/powerpoint/2010/main" val="213628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6730-9BB8-8849-8E6E-0E4A65AE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9" y="172278"/>
            <a:ext cx="8596668" cy="62285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ENTITY RELATIONSHIP DIAGRAM</a:t>
            </a:r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432E3E3-D2FC-475E-87F9-01F5425DD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3704" y="794741"/>
            <a:ext cx="6451964" cy="5893602"/>
          </a:xfrm>
        </p:spPr>
      </p:pic>
    </p:spTree>
    <p:extLst>
      <p:ext uri="{BB962C8B-B14F-4D97-AF65-F5344CB8AC3E}">
        <p14:creationId xmlns:p14="http://schemas.microsoft.com/office/powerpoint/2010/main" val="56038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39B2D-6902-4D1B-83A9-C44F4E6E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2"/>
                </a:solidFill>
              </a:rPr>
              <a:t>LOGICAL DESIGN</a:t>
            </a:r>
            <a:br>
              <a:rPr lang="en-US" sz="4400">
                <a:solidFill>
                  <a:schemeClr val="accent2"/>
                </a:solidFill>
              </a:rPr>
            </a:br>
            <a:r>
              <a:rPr lang="en-US" sz="4400">
                <a:solidFill>
                  <a:schemeClr val="accent2"/>
                </a:solidFill>
              </a:rPr>
              <a:t>(TABLES)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7863CF-4B16-4B77-BE6A-3F2911453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92461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2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948</Words>
  <Application>Microsoft Macintosh PowerPoint</Application>
  <PresentationFormat>Widescreen</PresentationFormat>
  <Paragraphs>148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</vt:lpstr>
      <vt:lpstr>ALUMNI DATABASE</vt:lpstr>
      <vt:lpstr>OBJECTIVES</vt:lpstr>
      <vt:lpstr>PROGRAMMING ENVIRONMENT </vt:lpstr>
      <vt:lpstr>USER STORIES(Sprint 3 included)</vt:lpstr>
      <vt:lpstr>HIGH LEVEL CONCEPTUAL DESIGN </vt:lpstr>
      <vt:lpstr>HIGH LEVEL CONCEPTUAL DESIGN  </vt:lpstr>
      <vt:lpstr>CONCEPTUAL DESIGN</vt:lpstr>
      <vt:lpstr>ENTITY RELATIONSHIP DIAGRAM</vt:lpstr>
      <vt:lpstr>LOGICAL DESIGN (TABLES)</vt:lpstr>
      <vt:lpstr>DATABASE SCHEMA</vt:lpstr>
      <vt:lpstr>Indexes</vt:lpstr>
      <vt:lpstr>VIEWS </vt:lpstr>
      <vt:lpstr>SQL QUERY - VIEWS </vt:lpstr>
      <vt:lpstr>OUTPUT</vt:lpstr>
      <vt:lpstr>STORED PROCEDURE</vt:lpstr>
      <vt:lpstr>OUTPUT</vt:lpstr>
      <vt:lpstr>TRIGGERS</vt:lpstr>
      <vt:lpstr>OUTPUT</vt:lpstr>
      <vt:lpstr>USER INTERFACE  </vt:lpstr>
      <vt:lpstr>USER INTERFACE  </vt:lpstr>
      <vt:lpstr>SPLUNK DASHBOARD</vt:lpstr>
      <vt:lpstr>PowerPoint Presentation</vt:lpstr>
      <vt:lpstr>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ALUMNI DATABASE</dc:title>
  <dc:creator>Sriram, Mahalavanya</dc:creator>
  <cp:lastModifiedBy>Mahalavanya Sriram</cp:lastModifiedBy>
  <cp:revision>2</cp:revision>
  <dcterms:created xsi:type="dcterms:W3CDTF">2020-03-27T18:56:23Z</dcterms:created>
  <dcterms:modified xsi:type="dcterms:W3CDTF">2020-05-27T18:20:01Z</dcterms:modified>
</cp:coreProperties>
</file>